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Override PartName="/customXml/itemProps1.xml" ContentType="application/vnd.openxmlformats-officedocument.customXmlProperties+xml"/>
  <Override PartName="/customXml/itemProps10.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xml" ContentType="application/vnd.openxmlformats-officedocument.customXmlProperties+xml"/>
  <Override PartName="/customXml/itemProps110.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7" r:id="rId4"/>
  </p:sldMasterIdLst>
  <p:notesMasterIdLst>
    <p:notesMasterId r:id="rId9"/>
  </p:notesMasterIdLst>
  <p:sldIdLst>
    <p:sldId id="436" r:id="rId5"/>
    <p:sldId id="425" r:id="rId6"/>
    <p:sldId id="426" r:id="rId7"/>
    <p:sldId id="259" r:id="rId8"/>
    <p:sldId id="260" r:id="rId10"/>
    <p:sldId id="261" r:id="rId11"/>
    <p:sldId id="264" r:id="rId12"/>
    <p:sldId id="265" r:id="rId13"/>
    <p:sldId id="267" r:id="rId14"/>
    <p:sldId id="270" r:id="rId15"/>
    <p:sldId id="272" r:id="rId16"/>
    <p:sldId id="274" r:id="rId17"/>
    <p:sldId id="275" r:id="rId18"/>
    <p:sldId id="277" r:id="rId19"/>
    <p:sldId id="278" r:id="rId20"/>
    <p:sldId id="281" r:id="rId21"/>
    <p:sldId id="283" r:id="rId22"/>
    <p:sldId id="284" r:id="rId23"/>
    <p:sldId id="285" r:id="rId24"/>
    <p:sldId id="286" r:id="rId25"/>
    <p:sldId id="289" r:id="rId26"/>
    <p:sldId id="290" r:id="rId27"/>
    <p:sldId id="291" r:id="rId28"/>
    <p:sldId id="427" r:id="rId29"/>
    <p:sldId id="292" r:id="rId30"/>
    <p:sldId id="293" r:id="rId31"/>
    <p:sldId id="294" r:id="rId32"/>
    <p:sldId id="296" r:id="rId33"/>
    <p:sldId id="297" r:id="rId34"/>
    <p:sldId id="299" r:id="rId35"/>
    <p:sldId id="300" r:id="rId36"/>
    <p:sldId id="303" r:id="rId37"/>
    <p:sldId id="306" r:id="rId38"/>
    <p:sldId id="307" r:id="rId39"/>
    <p:sldId id="308" r:id="rId40"/>
    <p:sldId id="309" r:id="rId41"/>
    <p:sldId id="310" r:id="rId42"/>
    <p:sldId id="312" r:id="rId43"/>
    <p:sldId id="314" r:id="rId44"/>
    <p:sldId id="315" r:id="rId45"/>
    <p:sldId id="317" r:id="rId46"/>
    <p:sldId id="318" r:id="rId47"/>
    <p:sldId id="321" r:id="rId48"/>
    <p:sldId id="322" r:id="rId49"/>
    <p:sldId id="325" r:id="rId50"/>
    <p:sldId id="326" r:id="rId51"/>
    <p:sldId id="429" r:id="rId52"/>
    <p:sldId id="428" r:id="rId53"/>
    <p:sldId id="327" r:id="rId54"/>
    <p:sldId id="328" r:id="rId55"/>
    <p:sldId id="330" r:id="rId56"/>
    <p:sldId id="332" r:id="rId57"/>
    <p:sldId id="333" r:id="rId58"/>
    <p:sldId id="334" r:id="rId59"/>
    <p:sldId id="337" r:id="rId60"/>
    <p:sldId id="338" r:id="rId61"/>
    <p:sldId id="339" r:id="rId62"/>
    <p:sldId id="342" r:id="rId63"/>
    <p:sldId id="343" r:id="rId64"/>
    <p:sldId id="344" r:id="rId65"/>
    <p:sldId id="346" r:id="rId66"/>
    <p:sldId id="348" r:id="rId67"/>
    <p:sldId id="350" r:id="rId68"/>
    <p:sldId id="353" r:id="rId69"/>
    <p:sldId id="430" r:id="rId70"/>
    <p:sldId id="354" r:id="rId71"/>
    <p:sldId id="355" r:id="rId72"/>
    <p:sldId id="357" r:id="rId73"/>
    <p:sldId id="360" r:id="rId74"/>
    <p:sldId id="361" r:id="rId75"/>
    <p:sldId id="364" r:id="rId76"/>
    <p:sldId id="365" r:id="rId77"/>
    <p:sldId id="366" r:id="rId78"/>
    <p:sldId id="368" r:id="rId79"/>
    <p:sldId id="370" r:id="rId80"/>
    <p:sldId id="371" r:id="rId81"/>
    <p:sldId id="372" r:id="rId82"/>
    <p:sldId id="373" r:id="rId83"/>
    <p:sldId id="374" r:id="rId84"/>
    <p:sldId id="375" r:id="rId85"/>
    <p:sldId id="376" r:id="rId86"/>
    <p:sldId id="378" r:id="rId87"/>
    <p:sldId id="380" r:id="rId88"/>
    <p:sldId id="432" r:id="rId89"/>
    <p:sldId id="431" r:id="rId90"/>
    <p:sldId id="382" r:id="rId91"/>
    <p:sldId id="383" r:id="rId92"/>
    <p:sldId id="384" r:id="rId93"/>
    <p:sldId id="386" r:id="rId94"/>
    <p:sldId id="387" r:id="rId95"/>
    <p:sldId id="388" r:id="rId96"/>
    <p:sldId id="389" r:id="rId97"/>
    <p:sldId id="393" r:id="rId98"/>
    <p:sldId id="396" r:id="rId99"/>
    <p:sldId id="397" r:id="rId100"/>
    <p:sldId id="399" r:id="rId101"/>
    <p:sldId id="401" r:id="rId102"/>
    <p:sldId id="402" r:id="rId103"/>
    <p:sldId id="405" r:id="rId104"/>
    <p:sldId id="406" r:id="rId105"/>
    <p:sldId id="407" r:id="rId106"/>
    <p:sldId id="408" r:id="rId107"/>
    <p:sldId id="411" r:id="rId108"/>
    <p:sldId id="433" r:id="rId109"/>
    <p:sldId id="412" r:id="rId110"/>
    <p:sldId id="413" r:id="rId111"/>
    <p:sldId id="414" r:id="rId112"/>
    <p:sldId id="415" r:id="rId113"/>
    <p:sldId id="416" r:id="rId114"/>
    <p:sldId id="417" r:id="rId115"/>
    <p:sldId id="418" r:id="rId116"/>
    <p:sldId id="435" r:id="rId117"/>
    <p:sldId id="434" r:id="rId118"/>
    <p:sldId id="420" r:id="rId119"/>
    <p:sldId id="421" r:id="rId120"/>
    <p:sldId id="422" r:id="rId121"/>
  </p:sldIdLst>
  <p:sldSz cx="12167870" cy="68402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8632" autoAdjust="0"/>
    <p:restoredTop sz="78142" autoAdjust="0"/>
  </p:normalViewPr>
  <p:slideViewPr>
    <p:cSldViewPr showGuides="1">
      <p:cViewPr varScale="1">
        <p:scale>
          <a:sx n="89" d="100"/>
          <a:sy n="89" d="100"/>
        </p:scale>
        <p:origin x="-2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notesMaster" Target="notesMasters/notesMaster1.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4" Type="http://schemas.openxmlformats.org/officeDocument/2006/relationships/customXml" Target="../customXml/item110.xml"/><Relationship Id="rId233" Type="http://schemas.openxmlformats.org/officeDocument/2006/relationships/customXml" Target="../customXml/item109.xml"/><Relationship Id="rId232" Type="http://schemas.openxmlformats.org/officeDocument/2006/relationships/customXml" Target="../customXml/item108.xml"/><Relationship Id="rId231" Type="http://schemas.openxmlformats.org/officeDocument/2006/relationships/customXml" Target="../customXml/item107.xml"/><Relationship Id="rId230" Type="http://schemas.openxmlformats.org/officeDocument/2006/relationships/customXml" Target="../customXml/item106.xml"/><Relationship Id="rId23" Type="http://schemas.openxmlformats.org/officeDocument/2006/relationships/slide" Target="slides/slide18.xml"/><Relationship Id="rId229" Type="http://schemas.openxmlformats.org/officeDocument/2006/relationships/customXml" Target="../customXml/item105.xml"/><Relationship Id="rId228" Type="http://schemas.openxmlformats.org/officeDocument/2006/relationships/customXml" Target="../customXml/item104.xml"/><Relationship Id="rId227" Type="http://schemas.openxmlformats.org/officeDocument/2006/relationships/customXml" Target="../customXml/item103.xml"/><Relationship Id="rId226" Type="http://schemas.openxmlformats.org/officeDocument/2006/relationships/customXml" Target="../customXml/item102.xml"/><Relationship Id="rId225" Type="http://schemas.openxmlformats.org/officeDocument/2006/relationships/customXml" Target="../customXml/item101.xml"/><Relationship Id="rId224" Type="http://schemas.openxmlformats.org/officeDocument/2006/relationships/customXml" Target="../customXml/item100.xml"/><Relationship Id="rId223" Type="http://schemas.openxmlformats.org/officeDocument/2006/relationships/customXml" Target="../customXml/item99.xml"/><Relationship Id="rId222" Type="http://schemas.openxmlformats.org/officeDocument/2006/relationships/customXml" Target="../customXml/item98.xml"/><Relationship Id="rId221" Type="http://schemas.openxmlformats.org/officeDocument/2006/relationships/customXml" Target="../customXml/item97.xml"/><Relationship Id="rId220" Type="http://schemas.openxmlformats.org/officeDocument/2006/relationships/customXml" Target="../customXml/item96.xml"/><Relationship Id="rId22" Type="http://schemas.openxmlformats.org/officeDocument/2006/relationships/slide" Target="slides/slide17.xml"/><Relationship Id="rId219" Type="http://schemas.openxmlformats.org/officeDocument/2006/relationships/customXml" Target="../customXml/item95.xml"/><Relationship Id="rId218" Type="http://schemas.openxmlformats.org/officeDocument/2006/relationships/customXml" Target="../customXml/item94.xml"/><Relationship Id="rId217" Type="http://schemas.openxmlformats.org/officeDocument/2006/relationships/customXml" Target="../customXml/item93.xml"/><Relationship Id="rId216" Type="http://schemas.openxmlformats.org/officeDocument/2006/relationships/customXml" Target="../customXml/item92.xml"/><Relationship Id="rId215" Type="http://schemas.openxmlformats.org/officeDocument/2006/relationships/customXml" Target="../customXml/item91.xml"/><Relationship Id="rId214" Type="http://schemas.openxmlformats.org/officeDocument/2006/relationships/customXml" Target="../customXml/item90.xml"/><Relationship Id="rId213" Type="http://schemas.openxmlformats.org/officeDocument/2006/relationships/customXml" Target="../customXml/item89.xml"/><Relationship Id="rId212" Type="http://schemas.openxmlformats.org/officeDocument/2006/relationships/customXml" Target="../customXml/item88.xml"/><Relationship Id="rId211" Type="http://schemas.openxmlformats.org/officeDocument/2006/relationships/customXml" Target="../customXml/item87.xml"/><Relationship Id="rId210" Type="http://schemas.openxmlformats.org/officeDocument/2006/relationships/customXml" Target="../customXml/item86.xml"/><Relationship Id="rId21" Type="http://schemas.openxmlformats.org/officeDocument/2006/relationships/slide" Target="slides/slide16.xml"/><Relationship Id="rId209" Type="http://schemas.openxmlformats.org/officeDocument/2006/relationships/customXml" Target="../customXml/item85.xml"/><Relationship Id="rId208" Type="http://schemas.openxmlformats.org/officeDocument/2006/relationships/customXml" Target="../customXml/item84.xml"/><Relationship Id="rId207" Type="http://schemas.openxmlformats.org/officeDocument/2006/relationships/customXml" Target="../customXml/item83.xml"/><Relationship Id="rId206" Type="http://schemas.openxmlformats.org/officeDocument/2006/relationships/customXml" Target="../customXml/item82.xml"/><Relationship Id="rId205" Type="http://schemas.openxmlformats.org/officeDocument/2006/relationships/customXml" Target="../customXml/item81.xml"/><Relationship Id="rId204" Type="http://schemas.openxmlformats.org/officeDocument/2006/relationships/customXml" Target="../customXml/item80.xml"/><Relationship Id="rId203" Type="http://schemas.openxmlformats.org/officeDocument/2006/relationships/customXml" Target="../customXml/item79.xml"/><Relationship Id="rId202" Type="http://schemas.openxmlformats.org/officeDocument/2006/relationships/customXml" Target="../customXml/item78.xml"/><Relationship Id="rId201" Type="http://schemas.openxmlformats.org/officeDocument/2006/relationships/customXml" Target="../customXml/item77.xml"/><Relationship Id="rId200" Type="http://schemas.openxmlformats.org/officeDocument/2006/relationships/customXml" Target="../customXml/item76.xml"/><Relationship Id="rId20" Type="http://schemas.openxmlformats.org/officeDocument/2006/relationships/slide" Target="slides/slide15.xml"/><Relationship Id="rId2" Type="http://schemas.openxmlformats.org/officeDocument/2006/relationships/theme" Target="theme/theme1.xml"/><Relationship Id="rId199" Type="http://schemas.openxmlformats.org/officeDocument/2006/relationships/customXml" Target="../customXml/item75.xml"/><Relationship Id="rId198" Type="http://schemas.openxmlformats.org/officeDocument/2006/relationships/customXml" Target="../customXml/item74.xml"/><Relationship Id="rId197" Type="http://schemas.openxmlformats.org/officeDocument/2006/relationships/customXml" Target="../customXml/item73.xml"/><Relationship Id="rId196" Type="http://schemas.openxmlformats.org/officeDocument/2006/relationships/customXml" Target="../customXml/item72.xml"/><Relationship Id="rId195" Type="http://schemas.openxmlformats.org/officeDocument/2006/relationships/customXml" Target="../customXml/item71.xml"/><Relationship Id="rId194" Type="http://schemas.openxmlformats.org/officeDocument/2006/relationships/customXml" Target="../customXml/item70.xml"/><Relationship Id="rId193" Type="http://schemas.openxmlformats.org/officeDocument/2006/relationships/customXml" Target="../customXml/item69.xml"/><Relationship Id="rId192" Type="http://schemas.openxmlformats.org/officeDocument/2006/relationships/customXml" Target="../customXml/item68.xml"/><Relationship Id="rId191" Type="http://schemas.openxmlformats.org/officeDocument/2006/relationships/customXml" Target="../customXml/item67.xml"/><Relationship Id="rId190" Type="http://schemas.openxmlformats.org/officeDocument/2006/relationships/customXml" Target="../customXml/item66.xml"/><Relationship Id="rId19" Type="http://schemas.openxmlformats.org/officeDocument/2006/relationships/slide" Target="slides/slide14.xml"/><Relationship Id="rId189" Type="http://schemas.openxmlformats.org/officeDocument/2006/relationships/customXml" Target="../customXml/item65.xml"/><Relationship Id="rId188" Type="http://schemas.openxmlformats.org/officeDocument/2006/relationships/customXml" Target="../customXml/item64.xml"/><Relationship Id="rId187" Type="http://schemas.openxmlformats.org/officeDocument/2006/relationships/customXml" Target="../customXml/item63.xml"/><Relationship Id="rId186" Type="http://schemas.openxmlformats.org/officeDocument/2006/relationships/customXml" Target="../customXml/item62.xml"/><Relationship Id="rId185" Type="http://schemas.openxmlformats.org/officeDocument/2006/relationships/customXml" Target="../customXml/item61.xml"/><Relationship Id="rId184" Type="http://schemas.openxmlformats.org/officeDocument/2006/relationships/customXml" Target="../customXml/item60.xml"/><Relationship Id="rId183" Type="http://schemas.openxmlformats.org/officeDocument/2006/relationships/customXml" Target="../customXml/item59.xml"/><Relationship Id="rId182" Type="http://schemas.openxmlformats.org/officeDocument/2006/relationships/customXml" Target="../customXml/item58.xml"/><Relationship Id="rId181" Type="http://schemas.openxmlformats.org/officeDocument/2006/relationships/customXml" Target="../customXml/item57.xml"/><Relationship Id="rId180" Type="http://schemas.openxmlformats.org/officeDocument/2006/relationships/customXml" Target="../customXml/item56.xml"/><Relationship Id="rId18" Type="http://schemas.openxmlformats.org/officeDocument/2006/relationships/slide" Target="slides/slide13.xml"/><Relationship Id="rId179" Type="http://schemas.openxmlformats.org/officeDocument/2006/relationships/customXml" Target="../customXml/item55.xml"/><Relationship Id="rId178" Type="http://schemas.openxmlformats.org/officeDocument/2006/relationships/customXml" Target="../customXml/item54.xml"/><Relationship Id="rId177" Type="http://schemas.openxmlformats.org/officeDocument/2006/relationships/customXml" Target="../customXml/item53.xml"/><Relationship Id="rId176" Type="http://schemas.openxmlformats.org/officeDocument/2006/relationships/customXml" Target="../customXml/item52.xml"/><Relationship Id="rId175" Type="http://schemas.openxmlformats.org/officeDocument/2006/relationships/customXml" Target="../customXml/item51.xml"/><Relationship Id="rId174" Type="http://schemas.openxmlformats.org/officeDocument/2006/relationships/customXml" Target="../customXml/item50.xml"/><Relationship Id="rId173" Type="http://schemas.openxmlformats.org/officeDocument/2006/relationships/customXml" Target="../customXml/item49.xml"/><Relationship Id="rId172" Type="http://schemas.openxmlformats.org/officeDocument/2006/relationships/customXml" Target="../customXml/item48.xml"/><Relationship Id="rId171" Type="http://schemas.openxmlformats.org/officeDocument/2006/relationships/customXml" Target="../customXml/item47.xml"/><Relationship Id="rId170" Type="http://schemas.openxmlformats.org/officeDocument/2006/relationships/customXml" Target="../customXml/item46.xml"/><Relationship Id="rId17" Type="http://schemas.openxmlformats.org/officeDocument/2006/relationships/slide" Target="slides/slide12.xml"/><Relationship Id="rId169" Type="http://schemas.openxmlformats.org/officeDocument/2006/relationships/customXml" Target="../customXml/item45.xml"/><Relationship Id="rId168" Type="http://schemas.openxmlformats.org/officeDocument/2006/relationships/customXml" Target="../customXml/item44.xml"/><Relationship Id="rId167" Type="http://schemas.openxmlformats.org/officeDocument/2006/relationships/customXml" Target="../customXml/item43.xml"/><Relationship Id="rId166" Type="http://schemas.openxmlformats.org/officeDocument/2006/relationships/customXml" Target="../customXml/item42.xml"/><Relationship Id="rId165" Type="http://schemas.openxmlformats.org/officeDocument/2006/relationships/customXml" Target="../customXml/item41.xml"/><Relationship Id="rId164" Type="http://schemas.openxmlformats.org/officeDocument/2006/relationships/customXml" Target="../customXml/item40.xml"/><Relationship Id="rId163" Type="http://schemas.openxmlformats.org/officeDocument/2006/relationships/customXml" Target="../customXml/item39.xml"/><Relationship Id="rId162" Type="http://schemas.openxmlformats.org/officeDocument/2006/relationships/customXml" Target="../customXml/item38.xml"/><Relationship Id="rId161" Type="http://schemas.openxmlformats.org/officeDocument/2006/relationships/customXml" Target="../customXml/item37.xml"/><Relationship Id="rId160" Type="http://schemas.openxmlformats.org/officeDocument/2006/relationships/customXml" Target="../customXml/item36.xml"/><Relationship Id="rId16" Type="http://schemas.openxmlformats.org/officeDocument/2006/relationships/slide" Target="slides/slide11.xml"/><Relationship Id="rId159" Type="http://schemas.openxmlformats.org/officeDocument/2006/relationships/customXml" Target="../customXml/item35.xml"/><Relationship Id="rId158" Type="http://schemas.openxmlformats.org/officeDocument/2006/relationships/customXml" Target="../customXml/item34.xml"/><Relationship Id="rId157" Type="http://schemas.openxmlformats.org/officeDocument/2006/relationships/customXml" Target="../customXml/item33.xml"/><Relationship Id="rId156" Type="http://schemas.openxmlformats.org/officeDocument/2006/relationships/customXml" Target="../customXml/item32.xml"/><Relationship Id="rId155" Type="http://schemas.openxmlformats.org/officeDocument/2006/relationships/customXml" Target="../customXml/item31.xml"/><Relationship Id="rId154" Type="http://schemas.openxmlformats.org/officeDocument/2006/relationships/customXml" Target="../customXml/item30.xml"/><Relationship Id="rId153" Type="http://schemas.openxmlformats.org/officeDocument/2006/relationships/customXml" Target="../customXml/item29.xml"/><Relationship Id="rId152" Type="http://schemas.openxmlformats.org/officeDocument/2006/relationships/customXml" Target="../customXml/item28.xml"/><Relationship Id="rId151" Type="http://schemas.openxmlformats.org/officeDocument/2006/relationships/customXml" Target="../customXml/item27.xml"/><Relationship Id="rId150" Type="http://schemas.openxmlformats.org/officeDocument/2006/relationships/customXml" Target="../customXml/item26.xml"/><Relationship Id="rId15" Type="http://schemas.openxmlformats.org/officeDocument/2006/relationships/slide" Target="slides/slide10.xml"/><Relationship Id="rId149" Type="http://schemas.openxmlformats.org/officeDocument/2006/relationships/customXml" Target="../customXml/item25.xml"/><Relationship Id="rId148" Type="http://schemas.openxmlformats.org/officeDocument/2006/relationships/customXml" Target="../customXml/item24.xml"/><Relationship Id="rId147" Type="http://schemas.openxmlformats.org/officeDocument/2006/relationships/customXml" Target="../customXml/item23.xml"/><Relationship Id="rId146" Type="http://schemas.openxmlformats.org/officeDocument/2006/relationships/customXml" Target="../customXml/item22.xml"/><Relationship Id="rId145" Type="http://schemas.openxmlformats.org/officeDocument/2006/relationships/customXml" Target="../customXml/item21.xml"/><Relationship Id="rId144" Type="http://schemas.openxmlformats.org/officeDocument/2006/relationships/customXml" Target="../customXml/item20.xml"/><Relationship Id="rId143" Type="http://schemas.openxmlformats.org/officeDocument/2006/relationships/customXml" Target="../customXml/item19.xml"/><Relationship Id="rId142" Type="http://schemas.openxmlformats.org/officeDocument/2006/relationships/customXml" Target="../customXml/item18.xml"/><Relationship Id="rId141" Type="http://schemas.openxmlformats.org/officeDocument/2006/relationships/customXml" Target="../customXml/item17.xml"/><Relationship Id="rId140" Type="http://schemas.openxmlformats.org/officeDocument/2006/relationships/customXml" Target="../customXml/item16.xml"/><Relationship Id="rId14" Type="http://schemas.openxmlformats.org/officeDocument/2006/relationships/slide" Target="slides/slide9.xml"/><Relationship Id="rId139" Type="http://schemas.openxmlformats.org/officeDocument/2006/relationships/customXml" Target="../customXml/item15.xml"/><Relationship Id="rId138" Type="http://schemas.openxmlformats.org/officeDocument/2006/relationships/customXml" Target="../customXml/item14.xml"/><Relationship Id="rId137" Type="http://schemas.openxmlformats.org/officeDocument/2006/relationships/customXml" Target="../customXml/item13.xml"/><Relationship Id="rId136" Type="http://schemas.openxmlformats.org/officeDocument/2006/relationships/customXml" Target="../customXml/item12.xml"/><Relationship Id="rId135" Type="http://schemas.openxmlformats.org/officeDocument/2006/relationships/customXml" Target="../customXml/item11.xml"/><Relationship Id="rId134" Type="http://schemas.openxmlformats.org/officeDocument/2006/relationships/customXml" Target="../customXml/item10.xml"/><Relationship Id="rId133" Type="http://schemas.openxmlformats.org/officeDocument/2006/relationships/customXml" Target="../customXml/item9.xml"/><Relationship Id="rId132" Type="http://schemas.openxmlformats.org/officeDocument/2006/relationships/customXml" Target="../customXml/item8.xml"/><Relationship Id="rId131" Type="http://schemas.openxmlformats.org/officeDocument/2006/relationships/customXml" Target="../customXml/item7.xml"/><Relationship Id="rId130" Type="http://schemas.openxmlformats.org/officeDocument/2006/relationships/customXml" Target="../customXml/item6.xml"/><Relationship Id="rId13" Type="http://schemas.openxmlformats.org/officeDocument/2006/relationships/slide" Target="slides/slide8.xml"/><Relationship Id="rId129" Type="http://schemas.openxmlformats.org/officeDocument/2006/relationships/customXml" Target="../customXml/item5.xml"/><Relationship Id="rId128" Type="http://schemas.openxmlformats.org/officeDocument/2006/relationships/customXml" Target="../customXml/item4.xml"/><Relationship Id="rId127" Type="http://schemas.openxmlformats.org/officeDocument/2006/relationships/customXml" Target="../customXml/item3.xml"/><Relationship Id="rId126" Type="http://schemas.openxmlformats.org/officeDocument/2006/relationships/customXml" Target="../customXml/item2.xml"/><Relationship Id="rId125" Type="http://schemas.openxmlformats.org/officeDocument/2006/relationships/customXml" Target="../customXml/item1.xml"/><Relationship Id="rId124" Type="http://schemas.openxmlformats.org/officeDocument/2006/relationships/tableStyles" Target="tableStyles.xml"/><Relationship Id="rId123" Type="http://schemas.openxmlformats.org/officeDocument/2006/relationships/viewProps" Target="viewProps.xml"/><Relationship Id="rId122" Type="http://schemas.openxmlformats.org/officeDocument/2006/relationships/presProps" Target="presProps.xml"/><Relationship Id="rId121" Type="http://schemas.openxmlformats.org/officeDocument/2006/relationships/slide" Target="slides/slide116.xml"/><Relationship Id="rId120" Type="http://schemas.openxmlformats.org/officeDocument/2006/relationships/slide" Target="slides/slide115.xml"/><Relationship Id="rId12" Type="http://schemas.openxmlformats.org/officeDocument/2006/relationships/slide" Target="slides/slide7.xml"/><Relationship Id="rId119" Type="http://schemas.openxmlformats.org/officeDocument/2006/relationships/slide" Target="slides/slide114.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5.wmf"/><Relationship Id="rId7" Type="http://schemas.openxmlformats.org/officeDocument/2006/relationships/image" Target="../media/image74.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86.wmf"/><Relationship Id="rId7" Type="http://schemas.openxmlformats.org/officeDocument/2006/relationships/image" Target="../media/image85.wmf"/><Relationship Id="rId6" Type="http://schemas.openxmlformats.org/officeDocument/2006/relationships/image" Target="../media/image84.wmf"/><Relationship Id="rId5" Type="http://schemas.openxmlformats.org/officeDocument/2006/relationships/image" Target="../media/image82.wmf"/><Relationship Id="rId4" Type="http://schemas.openxmlformats.org/officeDocument/2006/relationships/image" Target="../media/image81.wmf"/><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12.vml.rels><?xml version="1.0" encoding="UTF-8" standalone="yes"?>
<Relationships xmlns="http://schemas.openxmlformats.org/package/2006/relationships"><Relationship Id="rId7" Type="http://schemas.openxmlformats.org/officeDocument/2006/relationships/image" Target="../media/image94.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14.vml.rels><?xml version="1.0" encoding="UTF-8" standalone="yes"?>
<Relationships xmlns="http://schemas.openxmlformats.org/package/2006/relationships"><Relationship Id="rId5" Type="http://schemas.openxmlformats.org/officeDocument/2006/relationships/image" Target="../media/image108.wmf"/><Relationship Id="rId4" Type="http://schemas.openxmlformats.org/officeDocument/2006/relationships/image" Target="../media/image107.wmf"/><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15.vml.rels><?xml version="1.0" encoding="UTF-8" standalone="yes"?>
<Relationships xmlns="http://schemas.openxmlformats.org/package/2006/relationships"><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19.vml.rels><?xml version="1.0" encoding="UTF-8" standalone="yes"?>
<Relationships xmlns="http://schemas.openxmlformats.org/package/2006/relationships"><Relationship Id="rId4" Type="http://schemas.openxmlformats.org/officeDocument/2006/relationships/image" Target="../media/image131.wmf"/><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7" Type="http://schemas.openxmlformats.org/officeDocument/2006/relationships/image" Target="../media/image20.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9" Type="http://schemas.openxmlformats.org/officeDocument/2006/relationships/image" Target="../media/image141.wmf"/><Relationship Id="rId8" Type="http://schemas.openxmlformats.org/officeDocument/2006/relationships/image" Target="../media/image140.wmf"/><Relationship Id="rId7" Type="http://schemas.openxmlformats.org/officeDocument/2006/relationships/image" Target="../media/image139.wmf"/><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 Id="rId3" Type="http://schemas.openxmlformats.org/officeDocument/2006/relationships/image" Target="../media/image135.wmf"/><Relationship Id="rId2" Type="http://schemas.openxmlformats.org/officeDocument/2006/relationships/image" Target="../media/image134.wmf"/><Relationship Id="rId10" Type="http://schemas.openxmlformats.org/officeDocument/2006/relationships/image" Target="../media/image142.wmf"/><Relationship Id="rId1" Type="http://schemas.openxmlformats.org/officeDocument/2006/relationships/image" Target="../media/image13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s>
</file>

<file path=ppt/drawings/_rels/vmlDrawing23.vml.rels><?xml version="1.0" encoding="UTF-8" standalone="yes"?>
<Relationships xmlns="http://schemas.openxmlformats.org/package/2006/relationships"><Relationship Id="rId9" Type="http://schemas.openxmlformats.org/officeDocument/2006/relationships/image" Target="../media/image157.wmf"/><Relationship Id="rId8" Type="http://schemas.openxmlformats.org/officeDocument/2006/relationships/image" Target="../media/image156.wmf"/><Relationship Id="rId7" Type="http://schemas.openxmlformats.org/officeDocument/2006/relationships/image" Target="../media/image155.wmf"/><Relationship Id="rId6" Type="http://schemas.openxmlformats.org/officeDocument/2006/relationships/image" Target="../media/image154.wmf"/><Relationship Id="rId5" Type="http://schemas.openxmlformats.org/officeDocument/2006/relationships/image" Target="../media/image153.wmf"/><Relationship Id="rId4" Type="http://schemas.openxmlformats.org/officeDocument/2006/relationships/image" Target="../media/image152.wmf"/><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25.vml.rels><?xml version="1.0" encoding="UTF-8" standalone="yes"?>
<Relationships xmlns="http://schemas.openxmlformats.org/package/2006/relationships"><Relationship Id="rId6" Type="http://schemas.openxmlformats.org/officeDocument/2006/relationships/image" Target="../media/image169.wmf"/><Relationship Id="rId5" Type="http://schemas.openxmlformats.org/officeDocument/2006/relationships/image" Target="../media/image168.wmf"/><Relationship Id="rId4" Type="http://schemas.openxmlformats.org/officeDocument/2006/relationships/image" Target="../media/image167.wmf"/><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s>
</file>

<file path=ppt/drawings/_rels/vmlDrawing26.vml.rels><?xml version="1.0" encoding="UTF-8" standalone="yes"?>
<Relationships xmlns="http://schemas.openxmlformats.org/package/2006/relationships"><Relationship Id="rId9" Type="http://schemas.openxmlformats.org/officeDocument/2006/relationships/image" Target="../media/image179.wmf"/><Relationship Id="rId8" Type="http://schemas.openxmlformats.org/officeDocument/2006/relationships/image" Target="../media/image178.wmf"/><Relationship Id="rId7" Type="http://schemas.openxmlformats.org/officeDocument/2006/relationships/image" Target="../media/image177.wmf"/><Relationship Id="rId6" Type="http://schemas.openxmlformats.org/officeDocument/2006/relationships/image" Target="../media/image176.wmf"/><Relationship Id="rId5" Type="http://schemas.openxmlformats.org/officeDocument/2006/relationships/image" Target="../media/image175.wmf"/><Relationship Id="rId4" Type="http://schemas.openxmlformats.org/officeDocument/2006/relationships/image" Target="../media/image174.wmf"/><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s>
</file>

<file path=ppt/drawings/_rels/vmlDrawing27.vml.rels><?xml version="1.0" encoding="UTF-8" standalone="yes"?>
<Relationships xmlns="http://schemas.openxmlformats.org/package/2006/relationships"><Relationship Id="rId9" Type="http://schemas.openxmlformats.org/officeDocument/2006/relationships/image" Target="../media/image188.wmf"/><Relationship Id="rId8" Type="http://schemas.openxmlformats.org/officeDocument/2006/relationships/image" Target="../media/image187.wmf"/><Relationship Id="rId7" Type="http://schemas.openxmlformats.org/officeDocument/2006/relationships/image" Target="../media/image186.wmf"/><Relationship Id="rId6" Type="http://schemas.openxmlformats.org/officeDocument/2006/relationships/image" Target="../media/image185.wmf"/><Relationship Id="rId5" Type="http://schemas.openxmlformats.org/officeDocument/2006/relationships/image" Target="../media/image184.wmf"/><Relationship Id="rId4" Type="http://schemas.openxmlformats.org/officeDocument/2006/relationships/image" Target="../media/image183.wmf"/><Relationship Id="rId3" Type="http://schemas.openxmlformats.org/officeDocument/2006/relationships/image" Target="../media/image182.wmf"/><Relationship Id="rId21" Type="http://schemas.openxmlformats.org/officeDocument/2006/relationships/image" Target="../media/image200.wmf"/><Relationship Id="rId20" Type="http://schemas.openxmlformats.org/officeDocument/2006/relationships/image" Target="../media/image199.wmf"/><Relationship Id="rId2" Type="http://schemas.openxmlformats.org/officeDocument/2006/relationships/image" Target="../media/image181.wmf"/><Relationship Id="rId19" Type="http://schemas.openxmlformats.org/officeDocument/2006/relationships/image" Target="../media/image198.wmf"/><Relationship Id="rId18" Type="http://schemas.openxmlformats.org/officeDocument/2006/relationships/image" Target="../media/image197.wmf"/><Relationship Id="rId17" Type="http://schemas.openxmlformats.org/officeDocument/2006/relationships/image" Target="../media/image196.wmf"/><Relationship Id="rId16" Type="http://schemas.openxmlformats.org/officeDocument/2006/relationships/image" Target="../media/image195.wmf"/><Relationship Id="rId15" Type="http://schemas.openxmlformats.org/officeDocument/2006/relationships/image" Target="../media/image194.wmf"/><Relationship Id="rId14" Type="http://schemas.openxmlformats.org/officeDocument/2006/relationships/image" Target="../media/image193.wmf"/><Relationship Id="rId13" Type="http://schemas.openxmlformats.org/officeDocument/2006/relationships/image" Target="../media/image192.wmf"/><Relationship Id="rId12" Type="http://schemas.openxmlformats.org/officeDocument/2006/relationships/image" Target="../media/image191.wmf"/><Relationship Id="rId11" Type="http://schemas.openxmlformats.org/officeDocument/2006/relationships/image" Target="../media/image190.wmf"/><Relationship Id="rId10" Type="http://schemas.openxmlformats.org/officeDocument/2006/relationships/image" Target="../media/image189.wmf"/><Relationship Id="rId1" Type="http://schemas.openxmlformats.org/officeDocument/2006/relationships/image" Target="../media/image18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214.wmf"/><Relationship Id="rId1" Type="http://schemas.openxmlformats.org/officeDocument/2006/relationships/image" Target="../media/image213.wmf"/></Relationships>
</file>

<file path=ppt/drawings/_rels/vmlDrawing29.vml.rels><?xml version="1.0" encoding="UTF-8" standalone="yes"?>
<Relationships xmlns="http://schemas.openxmlformats.org/package/2006/relationships"><Relationship Id="rId7" Type="http://schemas.openxmlformats.org/officeDocument/2006/relationships/image" Target="../media/image227.wmf"/><Relationship Id="rId6" Type="http://schemas.openxmlformats.org/officeDocument/2006/relationships/image" Target="../media/image226.wmf"/><Relationship Id="rId5" Type="http://schemas.openxmlformats.org/officeDocument/2006/relationships/image" Target="../media/image225.wmf"/><Relationship Id="rId4" Type="http://schemas.openxmlformats.org/officeDocument/2006/relationships/image" Target="../media/image224.wmf"/><Relationship Id="rId3" Type="http://schemas.openxmlformats.org/officeDocument/2006/relationships/image" Target="../media/image223.wmf"/><Relationship Id="rId2" Type="http://schemas.openxmlformats.org/officeDocument/2006/relationships/image" Target="../media/image222.wmf"/><Relationship Id="rId1" Type="http://schemas.openxmlformats.org/officeDocument/2006/relationships/image" Target="../media/image2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0.vml.rels><?xml version="1.0" encoding="UTF-8" standalone="yes"?>
<Relationships xmlns="http://schemas.openxmlformats.org/package/2006/relationships"><Relationship Id="rId5" Type="http://schemas.openxmlformats.org/officeDocument/2006/relationships/image" Target="../media/image233.wmf"/><Relationship Id="rId4" Type="http://schemas.openxmlformats.org/officeDocument/2006/relationships/image" Target="../media/image232.wmf"/><Relationship Id="rId3" Type="http://schemas.openxmlformats.org/officeDocument/2006/relationships/image" Target="../media/image231.wmf"/><Relationship Id="rId2" Type="http://schemas.openxmlformats.org/officeDocument/2006/relationships/image" Target="../media/image230.wmf"/><Relationship Id="rId1" Type="http://schemas.openxmlformats.org/officeDocument/2006/relationships/image" Target="../media/image229.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36.wmf"/><Relationship Id="rId2" Type="http://schemas.openxmlformats.org/officeDocument/2006/relationships/image" Target="../media/image235.wmf"/><Relationship Id="rId1" Type="http://schemas.openxmlformats.org/officeDocument/2006/relationships/image" Target="../media/image23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3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42.wmf"/></Relationships>
</file>

<file path=ppt/drawings/_rels/vmlDrawing34.vml.rels><?xml version="1.0" encoding="UTF-8" standalone="yes"?>
<Relationships xmlns="http://schemas.openxmlformats.org/package/2006/relationships"><Relationship Id="rId9" Type="http://schemas.openxmlformats.org/officeDocument/2006/relationships/image" Target="../media/image253.wmf"/><Relationship Id="rId8" Type="http://schemas.openxmlformats.org/officeDocument/2006/relationships/image" Target="../media/image252.wmf"/><Relationship Id="rId7" Type="http://schemas.openxmlformats.org/officeDocument/2006/relationships/image" Target="../media/image251.wmf"/><Relationship Id="rId6" Type="http://schemas.openxmlformats.org/officeDocument/2006/relationships/image" Target="../media/image250.wmf"/><Relationship Id="rId5" Type="http://schemas.openxmlformats.org/officeDocument/2006/relationships/image" Target="../media/image249.wmf"/><Relationship Id="rId4" Type="http://schemas.openxmlformats.org/officeDocument/2006/relationships/image" Target="../media/image248.wmf"/><Relationship Id="rId3" Type="http://schemas.openxmlformats.org/officeDocument/2006/relationships/image" Target="../media/image247.wmf"/><Relationship Id="rId2" Type="http://schemas.openxmlformats.org/officeDocument/2006/relationships/image" Target="../media/image246.wmf"/><Relationship Id="rId11" Type="http://schemas.openxmlformats.org/officeDocument/2006/relationships/image" Target="../media/image255.wmf"/><Relationship Id="rId10" Type="http://schemas.openxmlformats.org/officeDocument/2006/relationships/image" Target="../media/image254.wmf"/><Relationship Id="rId1" Type="http://schemas.openxmlformats.org/officeDocument/2006/relationships/image" Target="../media/image24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58.wmf"/><Relationship Id="rId2" Type="http://schemas.openxmlformats.org/officeDocument/2006/relationships/image" Target="../media/image257.wmf"/><Relationship Id="rId1" Type="http://schemas.openxmlformats.org/officeDocument/2006/relationships/image" Target="../media/image256.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264.wmf"/><Relationship Id="rId1" Type="http://schemas.openxmlformats.org/officeDocument/2006/relationships/image" Target="../media/image263.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75.wmf"/></Relationships>
</file>

<file path=ppt/drawings/_rels/vmlDrawing38.vml.rels><?xml version="1.0" encoding="UTF-8" standalone="yes"?>
<Relationships xmlns="http://schemas.openxmlformats.org/package/2006/relationships"><Relationship Id="rId4" Type="http://schemas.openxmlformats.org/officeDocument/2006/relationships/image" Target="../media/image280.wmf"/><Relationship Id="rId3" Type="http://schemas.openxmlformats.org/officeDocument/2006/relationships/image" Target="../media/image279.wmf"/><Relationship Id="rId2" Type="http://schemas.openxmlformats.org/officeDocument/2006/relationships/image" Target="../media/image278.wmf"/><Relationship Id="rId1" Type="http://schemas.openxmlformats.org/officeDocument/2006/relationships/image" Target="../media/image277.wmf"/></Relationships>
</file>

<file path=ppt/drawings/_rels/vmlDrawing39.vml.rels><?xml version="1.0" encoding="UTF-8" standalone="yes"?>
<Relationships xmlns="http://schemas.openxmlformats.org/package/2006/relationships"><Relationship Id="rId9" Type="http://schemas.openxmlformats.org/officeDocument/2006/relationships/image" Target="../media/image289.wmf"/><Relationship Id="rId8" Type="http://schemas.openxmlformats.org/officeDocument/2006/relationships/image" Target="../media/image288.wmf"/><Relationship Id="rId7" Type="http://schemas.openxmlformats.org/officeDocument/2006/relationships/image" Target="../media/image287.wmf"/><Relationship Id="rId6" Type="http://schemas.openxmlformats.org/officeDocument/2006/relationships/image" Target="../media/image286.wmf"/><Relationship Id="rId5" Type="http://schemas.openxmlformats.org/officeDocument/2006/relationships/image" Target="../media/image285.wmf"/><Relationship Id="rId4" Type="http://schemas.openxmlformats.org/officeDocument/2006/relationships/image" Target="../media/image284.wmf"/><Relationship Id="rId3" Type="http://schemas.openxmlformats.org/officeDocument/2006/relationships/image" Target="../media/image283.wmf"/><Relationship Id="rId2" Type="http://schemas.openxmlformats.org/officeDocument/2006/relationships/image" Target="../media/image282.wmf"/><Relationship Id="rId1" Type="http://schemas.openxmlformats.org/officeDocument/2006/relationships/image" Target="../media/image28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0.vml.rels><?xml version="1.0" encoding="UTF-8" standalone="yes"?>
<Relationships xmlns="http://schemas.openxmlformats.org/package/2006/relationships"><Relationship Id="rId9" Type="http://schemas.openxmlformats.org/officeDocument/2006/relationships/image" Target="../media/image298.wmf"/><Relationship Id="rId8" Type="http://schemas.openxmlformats.org/officeDocument/2006/relationships/image" Target="../media/image297.wmf"/><Relationship Id="rId7" Type="http://schemas.openxmlformats.org/officeDocument/2006/relationships/image" Target="../media/image296.wmf"/><Relationship Id="rId6" Type="http://schemas.openxmlformats.org/officeDocument/2006/relationships/image" Target="../media/image295.wmf"/><Relationship Id="rId5" Type="http://schemas.openxmlformats.org/officeDocument/2006/relationships/image" Target="../media/image294.wmf"/><Relationship Id="rId4" Type="http://schemas.openxmlformats.org/officeDocument/2006/relationships/image" Target="../media/image293.wmf"/><Relationship Id="rId3" Type="http://schemas.openxmlformats.org/officeDocument/2006/relationships/image" Target="../media/image292.wmf"/><Relationship Id="rId2" Type="http://schemas.openxmlformats.org/officeDocument/2006/relationships/image" Target="../media/image291.wmf"/><Relationship Id="rId1" Type="http://schemas.openxmlformats.org/officeDocument/2006/relationships/image" Target="../media/image290.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301.wmf"/><Relationship Id="rId2" Type="http://schemas.openxmlformats.org/officeDocument/2006/relationships/image" Target="../media/image300.wmf"/><Relationship Id="rId1" Type="http://schemas.openxmlformats.org/officeDocument/2006/relationships/image" Target="../media/image299.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306.wmf"/><Relationship Id="rId2" Type="http://schemas.openxmlformats.org/officeDocument/2006/relationships/image" Target="../media/image305.wmf"/><Relationship Id="rId1" Type="http://schemas.openxmlformats.org/officeDocument/2006/relationships/image" Target="../media/image304.wmf"/></Relationships>
</file>

<file path=ppt/drawings/_rels/vmlDrawing43.vml.rels><?xml version="1.0" encoding="UTF-8" standalone="yes"?>
<Relationships xmlns="http://schemas.openxmlformats.org/package/2006/relationships"><Relationship Id="rId6" Type="http://schemas.openxmlformats.org/officeDocument/2006/relationships/image" Target="../media/image312.wmf"/><Relationship Id="rId5" Type="http://schemas.openxmlformats.org/officeDocument/2006/relationships/image" Target="../media/image311.wmf"/><Relationship Id="rId4" Type="http://schemas.openxmlformats.org/officeDocument/2006/relationships/image" Target="../media/image310.wmf"/><Relationship Id="rId3" Type="http://schemas.openxmlformats.org/officeDocument/2006/relationships/image" Target="../media/image309.wmf"/><Relationship Id="rId2" Type="http://schemas.openxmlformats.org/officeDocument/2006/relationships/image" Target="../media/image308.wmf"/><Relationship Id="rId1" Type="http://schemas.openxmlformats.org/officeDocument/2006/relationships/image" Target="../media/image307.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316.wmf"/><Relationship Id="rId1" Type="http://schemas.openxmlformats.org/officeDocument/2006/relationships/image" Target="../media/image315.wmf"/></Relationships>
</file>

<file path=ppt/drawings/_rels/vmlDrawing45.vml.rels><?xml version="1.0" encoding="UTF-8" standalone="yes"?>
<Relationships xmlns="http://schemas.openxmlformats.org/package/2006/relationships"><Relationship Id="rId9" Type="http://schemas.openxmlformats.org/officeDocument/2006/relationships/image" Target="../media/image326.wmf"/><Relationship Id="rId8" Type="http://schemas.openxmlformats.org/officeDocument/2006/relationships/image" Target="../media/image325.wmf"/><Relationship Id="rId7" Type="http://schemas.openxmlformats.org/officeDocument/2006/relationships/image" Target="../media/image324.wmf"/><Relationship Id="rId6" Type="http://schemas.openxmlformats.org/officeDocument/2006/relationships/image" Target="../media/image323.wmf"/><Relationship Id="rId5" Type="http://schemas.openxmlformats.org/officeDocument/2006/relationships/image" Target="../media/image322.wmf"/><Relationship Id="rId4" Type="http://schemas.openxmlformats.org/officeDocument/2006/relationships/image" Target="../media/image321.wmf"/><Relationship Id="rId3" Type="http://schemas.openxmlformats.org/officeDocument/2006/relationships/image" Target="../media/image320.wmf"/><Relationship Id="rId2" Type="http://schemas.openxmlformats.org/officeDocument/2006/relationships/image" Target="../media/image319.wmf"/><Relationship Id="rId1" Type="http://schemas.openxmlformats.org/officeDocument/2006/relationships/image" Target="../media/image318.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29.wmf"/></Relationships>
</file>

<file path=ppt/drawings/_rels/vmlDrawing47.vml.rels><?xml version="1.0" encoding="UTF-8" standalone="yes"?>
<Relationships xmlns="http://schemas.openxmlformats.org/package/2006/relationships"><Relationship Id="rId9" Type="http://schemas.openxmlformats.org/officeDocument/2006/relationships/image" Target="../media/image338.wmf"/><Relationship Id="rId8" Type="http://schemas.openxmlformats.org/officeDocument/2006/relationships/image" Target="../media/image337.wmf"/><Relationship Id="rId7" Type="http://schemas.openxmlformats.org/officeDocument/2006/relationships/image" Target="../media/image336.wmf"/><Relationship Id="rId6" Type="http://schemas.openxmlformats.org/officeDocument/2006/relationships/image" Target="../media/image335.wmf"/><Relationship Id="rId5" Type="http://schemas.openxmlformats.org/officeDocument/2006/relationships/image" Target="../media/image334.wmf"/><Relationship Id="rId4" Type="http://schemas.openxmlformats.org/officeDocument/2006/relationships/image" Target="../media/image333.wmf"/><Relationship Id="rId3" Type="http://schemas.openxmlformats.org/officeDocument/2006/relationships/image" Target="../media/image332.wmf"/><Relationship Id="rId2" Type="http://schemas.openxmlformats.org/officeDocument/2006/relationships/image" Target="../media/image331.wmf"/><Relationship Id="rId11" Type="http://schemas.openxmlformats.org/officeDocument/2006/relationships/image" Target="../media/image340.wmf"/><Relationship Id="rId10" Type="http://schemas.openxmlformats.org/officeDocument/2006/relationships/image" Target="../media/image339.wmf"/><Relationship Id="rId1" Type="http://schemas.openxmlformats.org/officeDocument/2006/relationships/image" Target="../media/image330.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343.wmf"/><Relationship Id="rId1" Type="http://schemas.openxmlformats.org/officeDocument/2006/relationships/image" Target="../media/image342.wmf"/></Relationships>
</file>

<file path=ppt/drawings/_rels/vmlDrawing49.vml.rels><?xml version="1.0" encoding="UTF-8" standalone="yes"?>
<Relationships xmlns="http://schemas.openxmlformats.org/package/2006/relationships"><Relationship Id="rId7" Type="http://schemas.openxmlformats.org/officeDocument/2006/relationships/image" Target="../media/image351.wmf"/><Relationship Id="rId6" Type="http://schemas.openxmlformats.org/officeDocument/2006/relationships/image" Target="../media/image350.wmf"/><Relationship Id="rId5" Type="http://schemas.openxmlformats.org/officeDocument/2006/relationships/image" Target="../media/image349.wmf"/><Relationship Id="rId4" Type="http://schemas.openxmlformats.org/officeDocument/2006/relationships/image" Target="../media/image348.wmf"/><Relationship Id="rId3" Type="http://schemas.openxmlformats.org/officeDocument/2006/relationships/image" Target="../media/image347.wmf"/><Relationship Id="rId2" Type="http://schemas.openxmlformats.org/officeDocument/2006/relationships/image" Target="../media/image346.wmf"/><Relationship Id="rId1" Type="http://schemas.openxmlformats.org/officeDocument/2006/relationships/image" Target="../media/image34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7.wmf"/><Relationship Id="rId7" Type="http://schemas.openxmlformats.org/officeDocument/2006/relationships/image" Target="../media/image36.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50.vml.rels><?xml version="1.0" encoding="UTF-8" standalone="yes"?>
<Relationships xmlns="http://schemas.openxmlformats.org/package/2006/relationships"><Relationship Id="rId9" Type="http://schemas.openxmlformats.org/officeDocument/2006/relationships/image" Target="../media/image360.wmf"/><Relationship Id="rId8" Type="http://schemas.openxmlformats.org/officeDocument/2006/relationships/image" Target="../media/image359.wmf"/><Relationship Id="rId7" Type="http://schemas.openxmlformats.org/officeDocument/2006/relationships/image" Target="../media/image358.wmf"/><Relationship Id="rId6" Type="http://schemas.openxmlformats.org/officeDocument/2006/relationships/image" Target="../media/image357.wmf"/><Relationship Id="rId5" Type="http://schemas.openxmlformats.org/officeDocument/2006/relationships/image" Target="../media/image356.wmf"/><Relationship Id="rId4" Type="http://schemas.openxmlformats.org/officeDocument/2006/relationships/image" Target="../media/image355.wmf"/><Relationship Id="rId3" Type="http://schemas.openxmlformats.org/officeDocument/2006/relationships/image" Target="../media/image354.wmf"/><Relationship Id="rId2" Type="http://schemas.openxmlformats.org/officeDocument/2006/relationships/image" Target="../media/image353.wmf"/><Relationship Id="rId17" Type="http://schemas.openxmlformats.org/officeDocument/2006/relationships/image" Target="../media/image368.wmf"/><Relationship Id="rId16" Type="http://schemas.openxmlformats.org/officeDocument/2006/relationships/image" Target="../media/image367.wmf"/><Relationship Id="rId15" Type="http://schemas.openxmlformats.org/officeDocument/2006/relationships/image" Target="../media/image366.wmf"/><Relationship Id="rId14" Type="http://schemas.openxmlformats.org/officeDocument/2006/relationships/image" Target="../media/image365.wmf"/><Relationship Id="rId13" Type="http://schemas.openxmlformats.org/officeDocument/2006/relationships/image" Target="../media/image364.wmf"/><Relationship Id="rId12" Type="http://schemas.openxmlformats.org/officeDocument/2006/relationships/image" Target="../media/image363.wmf"/><Relationship Id="rId11" Type="http://schemas.openxmlformats.org/officeDocument/2006/relationships/image" Target="../media/image362.wmf"/><Relationship Id="rId10" Type="http://schemas.openxmlformats.org/officeDocument/2006/relationships/image" Target="../media/image361.wmf"/><Relationship Id="rId1" Type="http://schemas.openxmlformats.org/officeDocument/2006/relationships/image" Target="../media/image352.wmf"/></Relationships>
</file>

<file path=ppt/drawings/_rels/vmlDrawing51.vml.rels><?xml version="1.0" encoding="UTF-8" standalone="yes"?>
<Relationships xmlns="http://schemas.openxmlformats.org/package/2006/relationships"><Relationship Id="rId5" Type="http://schemas.openxmlformats.org/officeDocument/2006/relationships/image" Target="../media/image374.wmf"/><Relationship Id="rId4" Type="http://schemas.openxmlformats.org/officeDocument/2006/relationships/image" Target="../media/image373.wmf"/><Relationship Id="rId3" Type="http://schemas.openxmlformats.org/officeDocument/2006/relationships/image" Target="../media/image372.wmf"/><Relationship Id="rId2" Type="http://schemas.openxmlformats.org/officeDocument/2006/relationships/image" Target="../media/image371.wmf"/><Relationship Id="rId1" Type="http://schemas.openxmlformats.org/officeDocument/2006/relationships/image" Target="../media/image37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讲">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 Target="../slides/slide2.xml"/><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3.png"/><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4"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6.xml"/><Relationship Id="rId7" Type="http://schemas.openxmlformats.org/officeDocument/2006/relationships/image" Target="../media/image12.wmf"/><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 Id="rId3" Type="http://schemas.openxmlformats.org/officeDocument/2006/relationships/image" Target="../media/image10.wmf"/><Relationship Id="rId2" Type="http://schemas.openxmlformats.org/officeDocument/2006/relationships/oleObject" Target="../embeddings/oleObject1.bin"/><Relationship Id="rId10" Type="http://schemas.openxmlformats.org/officeDocument/2006/relationships/notesSlide" Target="../notesSlides/notesSlide7.xml"/><Relationship Id="rId1" Type="http://schemas.openxmlformats.org/officeDocument/2006/relationships/image" Target="../media/image9.jpe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image" Target="../media/image341.jpeg"/></Relationships>
</file>

<file path=ppt/slides/_rels/slide101.xml.rels><?xml version="1.0" encoding="UTF-8" standalone="yes"?>
<Relationships xmlns="http://schemas.openxmlformats.org/package/2006/relationships"><Relationship Id="rId7" Type="http://schemas.openxmlformats.org/officeDocument/2006/relationships/notesSlide" Target="../notesSlides/notesSlide94.xml"/><Relationship Id="rId6" Type="http://schemas.openxmlformats.org/officeDocument/2006/relationships/vmlDrawing" Target="../drawings/vmlDrawing48.vml"/><Relationship Id="rId5" Type="http://schemas.openxmlformats.org/officeDocument/2006/relationships/slideLayout" Target="../slideLayouts/slideLayout6.xml"/><Relationship Id="rId4" Type="http://schemas.openxmlformats.org/officeDocument/2006/relationships/image" Target="../media/image343.wmf"/><Relationship Id="rId3" Type="http://schemas.openxmlformats.org/officeDocument/2006/relationships/oleObject" Target="../embeddings/oleObject231.bin"/><Relationship Id="rId2" Type="http://schemas.openxmlformats.org/officeDocument/2006/relationships/image" Target="../media/image342.wmf"/><Relationship Id="rId1" Type="http://schemas.openxmlformats.org/officeDocument/2006/relationships/oleObject" Target="../embeddings/oleObject230.bin"/></Relationships>
</file>

<file path=ppt/slides/_rels/slide102.xml.rels><?xml version="1.0" encoding="UTF-8" standalone="yes"?>
<Relationships xmlns="http://schemas.openxmlformats.org/package/2006/relationships"><Relationship Id="rId9" Type="http://schemas.openxmlformats.org/officeDocument/2006/relationships/image" Target="../media/image348.wmf"/><Relationship Id="rId8" Type="http://schemas.openxmlformats.org/officeDocument/2006/relationships/oleObject" Target="../embeddings/oleObject235.bin"/><Relationship Id="rId7" Type="http://schemas.openxmlformats.org/officeDocument/2006/relationships/image" Target="../media/image347.wmf"/><Relationship Id="rId6" Type="http://schemas.openxmlformats.org/officeDocument/2006/relationships/oleObject" Target="../embeddings/oleObject234.bin"/><Relationship Id="rId5" Type="http://schemas.openxmlformats.org/officeDocument/2006/relationships/image" Target="../media/image346.wmf"/><Relationship Id="rId4" Type="http://schemas.openxmlformats.org/officeDocument/2006/relationships/oleObject" Target="../embeddings/oleObject233.bin"/><Relationship Id="rId3" Type="http://schemas.openxmlformats.org/officeDocument/2006/relationships/image" Target="../media/image345.wmf"/><Relationship Id="rId2" Type="http://schemas.openxmlformats.org/officeDocument/2006/relationships/oleObject" Target="../embeddings/oleObject232.bin"/><Relationship Id="rId18" Type="http://schemas.openxmlformats.org/officeDocument/2006/relationships/notesSlide" Target="../notesSlides/notesSlide95.xml"/><Relationship Id="rId17" Type="http://schemas.openxmlformats.org/officeDocument/2006/relationships/vmlDrawing" Target="../drawings/vmlDrawing49.vml"/><Relationship Id="rId16" Type="http://schemas.openxmlformats.org/officeDocument/2006/relationships/slideLayout" Target="../slideLayouts/slideLayout6.xml"/><Relationship Id="rId15" Type="http://schemas.openxmlformats.org/officeDocument/2006/relationships/image" Target="../media/image351.wmf"/><Relationship Id="rId14" Type="http://schemas.openxmlformats.org/officeDocument/2006/relationships/oleObject" Target="../embeddings/oleObject238.bin"/><Relationship Id="rId13" Type="http://schemas.openxmlformats.org/officeDocument/2006/relationships/image" Target="../media/image350.wmf"/><Relationship Id="rId12" Type="http://schemas.openxmlformats.org/officeDocument/2006/relationships/oleObject" Target="../embeddings/oleObject237.bin"/><Relationship Id="rId11" Type="http://schemas.openxmlformats.org/officeDocument/2006/relationships/image" Target="../media/image349.wmf"/><Relationship Id="rId10" Type="http://schemas.openxmlformats.org/officeDocument/2006/relationships/oleObject" Target="../embeddings/oleObject236.bin"/><Relationship Id="rId1" Type="http://schemas.openxmlformats.org/officeDocument/2006/relationships/image" Target="../media/image344.jpeg"/></Relationships>
</file>

<file path=ppt/slides/_rels/slide103.xml.rels><?xml version="1.0" encoding="UTF-8" standalone="yes"?>
<Relationships xmlns="http://schemas.openxmlformats.org/package/2006/relationships"><Relationship Id="rId9" Type="http://schemas.openxmlformats.org/officeDocument/2006/relationships/oleObject" Target="../embeddings/oleObject243.bin"/><Relationship Id="rId8" Type="http://schemas.openxmlformats.org/officeDocument/2006/relationships/image" Target="../media/image355.wmf"/><Relationship Id="rId7" Type="http://schemas.openxmlformats.org/officeDocument/2006/relationships/oleObject" Target="../embeddings/oleObject242.bin"/><Relationship Id="rId6" Type="http://schemas.openxmlformats.org/officeDocument/2006/relationships/image" Target="../media/image354.wmf"/><Relationship Id="rId5" Type="http://schemas.openxmlformats.org/officeDocument/2006/relationships/oleObject" Target="../embeddings/oleObject241.bin"/><Relationship Id="rId4" Type="http://schemas.openxmlformats.org/officeDocument/2006/relationships/image" Target="../media/image353.wmf"/><Relationship Id="rId37" Type="http://schemas.openxmlformats.org/officeDocument/2006/relationships/notesSlide" Target="../notesSlides/notesSlide96.xml"/><Relationship Id="rId36" Type="http://schemas.openxmlformats.org/officeDocument/2006/relationships/vmlDrawing" Target="../drawings/vmlDrawing50.vml"/><Relationship Id="rId35" Type="http://schemas.openxmlformats.org/officeDocument/2006/relationships/slideLayout" Target="../slideLayouts/slideLayout6.xml"/><Relationship Id="rId34" Type="http://schemas.openxmlformats.org/officeDocument/2006/relationships/image" Target="../media/image368.wmf"/><Relationship Id="rId33" Type="http://schemas.openxmlformats.org/officeDocument/2006/relationships/oleObject" Target="../embeddings/oleObject255.bin"/><Relationship Id="rId32" Type="http://schemas.openxmlformats.org/officeDocument/2006/relationships/image" Target="../media/image367.wmf"/><Relationship Id="rId31" Type="http://schemas.openxmlformats.org/officeDocument/2006/relationships/oleObject" Target="../embeddings/oleObject254.bin"/><Relationship Id="rId30" Type="http://schemas.openxmlformats.org/officeDocument/2006/relationships/image" Target="../media/image366.wmf"/><Relationship Id="rId3" Type="http://schemas.openxmlformats.org/officeDocument/2006/relationships/oleObject" Target="../embeddings/oleObject240.bin"/><Relationship Id="rId29" Type="http://schemas.openxmlformats.org/officeDocument/2006/relationships/oleObject" Target="../embeddings/oleObject253.bin"/><Relationship Id="rId28" Type="http://schemas.openxmlformats.org/officeDocument/2006/relationships/image" Target="../media/image365.wmf"/><Relationship Id="rId27" Type="http://schemas.openxmlformats.org/officeDocument/2006/relationships/oleObject" Target="../embeddings/oleObject252.bin"/><Relationship Id="rId26" Type="http://schemas.openxmlformats.org/officeDocument/2006/relationships/image" Target="../media/image364.wmf"/><Relationship Id="rId25" Type="http://schemas.openxmlformats.org/officeDocument/2006/relationships/oleObject" Target="../embeddings/oleObject251.bin"/><Relationship Id="rId24" Type="http://schemas.openxmlformats.org/officeDocument/2006/relationships/image" Target="../media/image363.wmf"/><Relationship Id="rId23" Type="http://schemas.openxmlformats.org/officeDocument/2006/relationships/oleObject" Target="../embeddings/oleObject250.bin"/><Relationship Id="rId22" Type="http://schemas.openxmlformats.org/officeDocument/2006/relationships/image" Target="../media/image362.wmf"/><Relationship Id="rId21" Type="http://schemas.openxmlformats.org/officeDocument/2006/relationships/oleObject" Target="../embeddings/oleObject249.bin"/><Relationship Id="rId20" Type="http://schemas.openxmlformats.org/officeDocument/2006/relationships/image" Target="../media/image361.wmf"/><Relationship Id="rId2" Type="http://schemas.openxmlformats.org/officeDocument/2006/relationships/image" Target="../media/image352.wmf"/><Relationship Id="rId19" Type="http://schemas.openxmlformats.org/officeDocument/2006/relationships/oleObject" Target="../embeddings/oleObject248.bin"/><Relationship Id="rId18" Type="http://schemas.openxmlformats.org/officeDocument/2006/relationships/image" Target="../media/image360.wmf"/><Relationship Id="rId17" Type="http://schemas.openxmlformats.org/officeDocument/2006/relationships/oleObject" Target="../embeddings/oleObject247.bin"/><Relationship Id="rId16" Type="http://schemas.openxmlformats.org/officeDocument/2006/relationships/image" Target="../media/image359.wmf"/><Relationship Id="rId15" Type="http://schemas.openxmlformats.org/officeDocument/2006/relationships/oleObject" Target="../embeddings/oleObject246.bin"/><Relationship Id="rId14" Type="http://schemas.openxmlformats.org/officeDocument/2006/relationships/image" Target="../media/image358.wmf"/><Relationship Id="rId13" Type="http://schemas.openxmlformats.org/officeDocument/2006/relationships/oleObject" Target="../embeddings/oleObject245.bin"/><Relationship Id="rId12" Type="http://schemas.openxmlformats.org/officeDocument/2006/relationships/image" Target="../media/image357.wmf"/><Relationship Id="rId11" Type="http://schemas.openxmlformats.org/officeDocument/2006/relationships/oleObject" Target="../embeddings/oleObject244.bin"/><Relationship Id="rId10" Type="http://schemas.openxmlformats.org/officeDocument/2006/relationships/image" Target="../media/image356.wmf"/><Relationship Id="rId1" Type="http://schemas.openxmlformats.org/officeDocument/2006/relationships/oleObject" Target="../embeddings/oleObject239.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image" Target="../media/image369.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9" Type="http://schemas.openxmlformats.org/officeDocument/2006/relationships/oleObject" Target="../embeddings/oleObject260.bin"/><Relationship Id="rId8" Type="http://schemas.openxmlformats.org/officeDocument/2006/relationships/image" Target="../media/image373.wmf"/><Relationship Id="rId7" Type="http://schemas.openxmlformats.org/officeDocument/2006/relationships/oleObject" Target="../embeddings/oleObject259.bin"/><Relationship Id="rId6" Type="http://schemas.openxmlformats.org/officeDocument/2006/relationships/image" Target="../media/image372.wmf"/><Relationship Id="rId5" Type="http://schemas.openxmlformats.org/officeDocument/2006/relationships/oleObject" Target="../embeddings/oleObject258.bin"/><Relationship Id="rId4" Type="http://schemas.openxmlformats.org/officeDocument/2006/relationships/image" Target="../media/image371.wmf"/><Relationship Id="rId3" Type="http://schemas.openxmlformats.org/officeDocument/2006/relationships/oleObject" Target="../embeddings/oleObject257.bin"/><Relationship Id="rId2" Type="http://schemas.openxmlformats.org/officeDocument/2006/relationships/image" Target="../media/image370.wmf"/><Relationship Id="rId14" Type="http://schemas.openxmlformats.org/officeDocument/2006/relationships/notesSlide" Target="../notesSlides/notesSlide99.xml"/><Relationship Id="rId13" Type="http://schemas.openxmlformats.org/officeDocument/2006/relationships/vmlDrawing" Target="../drawings/vmlDrawing51.vml"/><Relationship Id="rId12" Type="http://schemas.openxmlformats.org/officeDocument/2006/relationships/slideLayout" Target="../slideLayouts/slideLayout6.xml"/><Relationship Id="rId11" Type="http://schemas.openxmlformats.org/officeDocument/2006/relationships/image" Target="../media/image375.jpeg"/><Relationship Id="rId10" Type="http://schemas.openxmlformats.org/officeDocument/2006/relationships/image" Target="../media/image374.wmf"/><Relationship Id="rId1" Type="http://schemas.openxmlformats.org/officeDocument/2006/relationships/oleObject" Target="../embeddings/oleObject256.bin"/></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4" Type="http://schemas.openxmlformats.org/officeDocument/2006/relationships/notesSlide" Target="../notesSlides/notesSlide101.xml"/><Relationship Id="rId3" Type="http://schemas.openxmlformats.org/officeDocument/2006/relationships/slideLayout" Target="../slideLayouts/slideLayout6.xml"/><Relationship Id="rId2" Type="http://schemas.openxmlformats.org/officeDocument/2006/relationships/image" Target="../media/image377.jpeg"/><Relationship Id="rId1" Type="http://schemas.openxmlformats.org/officeDocument/2006/relationships/image" Target="../media/image37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13.jpeg"/></Relationships>
</file>

<file path=ppt/slides/_rels/slide110.xml.rels><?xml version="1.0" encoding="UTF-8" standalone="yes"?>
<Relationships xmlns="http://schemas.openxmlformats.org/package/2006/relationships"><Relationship Id="rId4" Type="http://schemas.openxmlformats.org/officeDocument/2006/relationships/notesSlide" Target="../notesSlides/notesSlide102.xml"/><Relationship Id="rId3" Type="http://schemas.openxmlformats.org/officeDocument/2006/relationships/slideLayout" Target="../slideLayouts/slideLayout6.xml"/><Relationship Id="rId2" Type="http://schemas.openxmlformats.org/officeDocument/2006/relationships/image" Target="../media/image379.jpeg"/><Relationship Id="rId1" Type="http://schemas.openxmlformats.org/officeDocument/2006/relationships/image" Target="../media/image378.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image" Target="../media/image380.jpe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image" Target="../media/image381.jpe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image" Target="../media/image382.jpeg"/></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8.bin"/><Relationship Id="rId8" Type="http://schemas.openxmlformats.org/officeDocument/2006/relationships/image" Target="../media/image17.wmf"/><Relationship Id="rId7" Type="http://schemas.openxmlformats.org/officeDocument/2006/relationships/oleObject" Target="../embeddings/oleObject7.bin"/><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wmf"/><Relationship Id="rId3" Type="http://schemas.openxmlformats.org/officeDocument/2006/relationships/oleObject" Target="../embeddings/oleObject5.bin"/><Relationship Id="rId20" Type="http://schemas.openxmlformats.org/officeDocument/2006/relationships/notesSlide" Target="../notesSlides/notesSlide9.xml"/><Relationship Id="rId2" Type="http://schemas.openxmlformats.org/officeDocument/2006/relationships/image" Target="../media/image14.wmf"/><Relationship Id="rId19" Type="http://schemas.openxmlformats.org/officeDocument/2006/relationships/vmlDrawing" Target="../drawings/vmlDrawing2.vml"/><Relationship Id="rId18" Type="http://schemas.openxmlformats.org/officeDocument/2006/relationships/slideLayout" Target="../slideLayouts/slideLayout6.xml"/><Relationship Id="rId17" Type="http://schemas.openxmlformats.org/officeDocument/2006/relationships/image" Target="../media/image22.jpeg"/><Relationship Id="rId16" Type="http://schemas.openxmlformats.org/officeDocument/2006/relationships/image" Target="../media/image21.wmf"/><Relationship Id="rId15" Type="http://schemas.openxmlformats.org/officeDocument/2006/relationships/oleObject" Target="../embeddings/oleObject11.bin"/><Relationship Id="rId14" Type="http://schemas.openxmlformats.org/officeDocument/2006/relationships/image" Target="../media/image20.wmf"/><Relationship Id="rId13" Type="http://schemas.openxmlformats.org/officeDocument/2006/relationships/oleObject" Target="../embeddings/oleObject10.bin"/><Relationship Id="rId12" Type="http://schemas.openxmlformats.org/officeDocument/2006/relationships/image" Target="../media/image19.wmf"/><Relationship Id="rId11" Type="http://schemas.openxmlformats.org/officeDocument/2006/relationships/oleObject" Target="../embeddings/oleObject9.bin"/><Relationship Id="rId10" Type="http://schemas.openxmlformats.org/officeDocument/2006/relationships/image" Target="../media/image18.wmf"/><Relationship Id="rId1"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vmlDrawing" Target="../drawings/vmlDrawing3.vml"/><Relationship Id="rId4" Type="http://schemas.openxmlformats.org/officeDocument/2006/relationships/slideLayout" Target="../slideLayouts/slideLayout6.xml"/><Relationship Id="rId3" Type="http://schemas.openxmlformats.org/officeDocument/2006/relationships/image" Target="../media/image24.wmf"/><Relationship Id="rId2" Type="http://schemas.openxmlformats.org/officeDocument/2006/relationships/oleObject" Target="../embeddings/oleObject12.bin"/><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vmlDrawing" Target="../drawings/vmlDrawing4.vml"/><Relationship Id="rId5" Type="http://schemas.openxmlformats.org/officeDocument/2006/relationships/slideLayout" Target="../slideLayouts/slideLayout6.xml"/><Relationship Id="rId4" Type="http://schemas.openxmlformats.org/officeDocument/2006/relationships/image" Target="../media/image27.wmf"/><Relationship Id="rId3" Type="http://schemas.openxmlformats.org/officeDocument/2006/relationships/oleObject" Target="../embeddings/oleObject13.bin"/><Relationship Id="rId2" Type="http://schemas.openxmlformats.org/officeDocument/2006/relationships/image" Target="../media/image26.jpeg"/><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9" Type="http://schemas.openxmlformats.org/officeDocument/2006/relationships/image" Target="../media/image33.wmf"/><Relationship Id="rId8" Type="http://schemas.openxmlformats.org/officeDocument/2006/relationships/oleObject" Target="../embeddings/oleObject17.bin"/><Relationship Id="rId7" Type="http://schemas.openxmlformats.org/officeDocument/2006/relationships/image" Target="../media/image32.wmf"/><Relationship Id="rId6" Type="http://schemas.openxmlformats.org/officeDocument/2006/relationships/oleObject" Target="../embeddings/oleObject16.bin"/><Relationship Id="rId5" Type="http://schemas.openxmlformats.org/officeDocument/2006/relationships/image" Target="../media/image31.wmf"/><Relationship Id="rId4" Type="http://schemas.openxmlformats.org/officeDocument/2006/relationships/oleObject" Target="../embeddings/oleObject15.bin"/><Relationship Id="rId3" Type="http://schemas.openxmlformats.org/officeDocument/2006/relationships/image" Target="../media/image30.wmf"/><Relationship Id="rId20" Type="http://schemas.openxmlformats.org/officeDocument/2006/relationships/notesSlide" Target="../notesSlides/notesSlide13.xml"/><Relationship Id="rId2" Type="http://schemas.openxmlformats.org/officeDocument/2006/relationships/oleObject" Target="../embeddings/oleObject14.bin"/><Relationship Id="rId19" Type="http://schemas.openxmlformats.org/officeDocument/2006/relationships/vmlDrawing" Target="../drawings/vmlDrawing5.vml"/><Relationship Id="rId18" Type="http://schemas.openxmlformats.org/officeDocument/2006/relationships/slideLayout" Target="../slideLayouts/slideLayout6.xml"/><Relationship Id="rId17" Type="http://schemas.openxmlformats.org/officeDocument/2006/relationships/image" Target="../media/image37.wmf"/><Relationship Id="rId16" Type="http://schemas.openxmlformats.org/officeDocument/2006/relationships/oleObject" Target="../embeddings/oleObject21.bin"/><Relationship Id="rId15" Type="http://schemas.openxmlformats.org/officeDocument/2006/relationships/image" Target="../media/image36.wmf"/><Relationship Id="rId14" Type="http://schemas.openxmlformats.org/officeDocument/2006/relationships/oleObject" Target="../embeddings/oleObject20.bin"/><Relationship Id="rId13" Type="http://schemas.openxmlformats.org/officeDocument/2006/relationships/image" Target="../media/image35.wmf"/><Relationship Id="rId12" Type="http://schemas.openxmlformats.org/officeDocument/2006/relationships/oleObject" Target="../embeddings/oleObject19.bin"/><Relationship Id="rId11" Type="http://schemas.openxmlformats.org/officeDocument/2006/relationships/image" Target="../media/image34.wmf"/><Relationship Id="rId10" Type="http://schemas.openxmlformats.org/officeDocument/2006/relationships/oleObject" Target="../embeddings/oleObject18.bin"/><Relationship Id="rId1"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38.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2.xml.rels><?xml version="1.0" encoding="UTF-8" standalone="yes"?>
<Relationships xmlns="http://schemas.openxmlformats.org/package/2006/relationships"><Relationship Id="rId9" Type="http://schemas.openxmlformats.org/officeDocument/2006/relationships/slide" Target="slide37.xml"/><Relationship Id="rId8" Type="http://schemas.openxmlformats.org/officeDocument/2006/relationships/slide" Target="slide29.xml"/><Relationship Id="rId7" Type="http://schemas.openxmlformats.org/officeDocument/2006/relationships/slide" Target="slide25.xml"/><Relationship Id="rId6" Type="http://schemas.openxmlformats.org/officeDocument/2006/relationships/slide" Target="slide24.xml"/><Relationship Id="rId5" Type="http://schemas.openxmlformats.org/officeDocument/2006/relationships/slide" Target="slide18.xml"/><Relationship Id="rId4" Type="http://schemas.openxmlformats.org/officeDocument/2006/relationships/slide" Target="slide13.xml"/><Relationship Id="rId3" Type="http://schemas.openxmlformats.org/officeDocument/2006/relationships/slide" Target="slide8.xml"/><Relationship Id="rId2" Type="http://schemas.openxmlformats.org/officeDocument/2006/relationships/slide" Target="slide4.xml"/><Relationship Id="rId19" Type="http://schemas.openxmlformats.org/officeDocument/2006/relationships/slideLayout" Target="../slideLayouts/slideLayout8.xml"/><Relationship Id="rId18" Type="http://schemas.openxmlformats.org/officeDocument/2006/relationships/slide" Target="slide112.xml"/><Relationship Id="rId17" Type="http://schemas.openxmlformats.org/officeDocument/2006/relationships/slide" Target="slide104.xml"/><Relationship Id="rId16" Type="http://schemas.openxmlformats.org/officeDocument/2006/relationships/slide" Target="slide84.xml"/><Relationship Id="rId15" Type="http://schemas.openxmlformats.org/officeDocument/2006/relationships/slide" Target="slide70.xml"/><Relationship Id="rId14" Type="http://schemas.openxmlformats.org/officeDocument/2006/relationships/slide" Target="slide66.xml"/><Relationship Id="rId13" Type="http://schemas.openxmlformats.org/officeDocument/2006/relationships/slide" Target="slide65.xml"/><Relationship Id="rId12" Type="http://schemas.openxmlformats.org/officeDocument/2006/relationships/slide" Target="slide47.xml"/><Relationship Id="rId11" Type="http://schemas.openxmlformats.org/officeDocument/2006/relationships/image" Target="../media/image4.png"/><Relationship Id="rId10" Type="http://schemas.openxmlformats.org/officeDocument/2006/relationships/slide" Target="slide40.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47.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vmlDrawing" Target="../drawings/vmlDrawing6.vml"/><Relationship Id="rId3" Type="http://schemas.openxmlformats.org/officeDocument/2006/relationships/slideLayout" Target="../slideLayouts/slideLayout6.xml"/><Relationship Id="rId2" Type="http://schemas.openxmlformats.org/officeDocument/2006/relationships/image" Target="../media/image48.wmf"/><Relationship Id="rId1"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vmlDrawing" Target="../drawings/vmlDrawing7.vml"/><Relationship Id="rId6" Type="http://schemas.openxmlformats.org/officeDocument/2006/relationships/slideLayout" Target="../slideLayouts/slideLayout6.xml"/><Relationship Id="rId5" Type="http://schemas.openxmlformats.org/officeDocument/2006/relationships/image" Target="../media/image51.wmf"/><Relationship Id="rId4" Type="http://schemas.openxmlformats.org/officeDocument/2006/relationships/oleObject" Target="../embeddings/oleObject24.bin"/><Relationship Id="rId3" Type="http://schemas.openxmlformats.org/officeDocument/2006/relationships/image" Target="../media/image50.wmf"/><Relationship Id="rId2" Type="http://schemas.openxmlformats.org/officeDocument/2006/relationships/oleObject" Target="../embeddings/oleObject23.bin"/><Relationship Id="rId1" Type="http://schemas.openxmlformats.org/officeDocument/2006/relationships/image" Target="../media/image4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6.xml"/><Relationship Id="rId2" Type="http://schemas.openxmlformats.org/officeDocument/2006/relationships/image" Target="../media/image53.jpeg"/><Relationship Id="rId1" Type="http://schemas.openxmlformats.org/officeDocument/2006/relationships/image" Target="../media/image52.jpe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vmlDrawing" Target="../drawings/vmlDrawing8.vml"/><Relationship Id="rId6" Type="http://schemas.openxmlformats.org/officeDocument/2006/relationships/slideLayout" Target="../slideLayouts/slideLayout6.xml"/><Relationship Id="rId5" Type="http://schemas.openxmlformats.org/officeDocument/2006/relationships/image" Target="../media/image56.wmf"/><Relationship Id="rId4" Type="http://schemas.openxmlformats.org/officeDocument/2006/relationships/oleObject" Target="../embeddings/oleObject26.bin"/><Relationship Id="rId3" Type="http://schemas.openxmlformats.org/officeDocument/2006/relationships/image" Target="../media/image55.wmf"/><Relationship Id="rId2" Type="http://schemas.openxmlformats.org/officeDocument/2006/relationships/oleObject" Target="../embeddings/oleObject25.bin"/><Relationship Id="rId1" Type="http://schemas.openxmlformats.org/officeDocument/2006/relationships/image" Target="../media/image5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image" Target="../media/image57.jpeg"/></Relationships>
</file>

<file path=ppt/slides/_rels/slide29.xml.rels><?xml version="1.0" encoding="UTF-8" standalone="yes"?>
<Relationships xmlns="http://schemas.openxmlformats.org/package/2006/relationships"><Relationship Id="rId9" Type="http://schemas.openxmlformats.org/officeDocument/2006/relationships/oleObject" Target="../embeddings/oleObject30.bin"/><Relationship Id="rId8" Type="http://schemas.openxmlformats.org/officeDocument/2006/relationships/image" Target="../media/image62.wmf"/><Relationship Id="rId7" Type="http://schemas.openxmlformats.org/officeDocument/2006/relationships/oleObject" Target="../embeddings/oleObject29.bin"/><Relationship Id="rId6" Type="http://schemas.openxmlformats.org/officeDocument/2006/relationships/image" Target="../media/image61.wmf"/><Relationship Id="rId5" Type="http://schemas.openxmlformats.org/officeDocument/2006/relationships/oleObject" Target="../embeddings/oleObject28.bin"/><Relationship Id="rId4" Type="http://schemas.openxmlformats.org/officeDocument/2006/relationships/image" Target="../media/image60.wmf"/><Relationship Id="rId3" Type="http://schemas.openxmlformats.org/officeDocument/2006/relationships/oleObject" Target="../embeddings/oleObject27.bin"/><Relationship Id="rId2" Type="http://schemas.openxmlformats.org/officeDocument/2006/relationships/image" Target="../media/image59.jpeg"/><Relationship Id="rId17" Type="http://schemas.openxmlformats.org/officeDocument/2006/relationships/notesSlide" Target="../notesSlides/notesSlide25.xml"/><Relationship Id="rId16" Type="http://schemas.openxmlformats.org/officeDocument/2006/relationships/vmlDrawing" Target="../drawings/vmlDrawing9.vml"/><Relationship Id="rId15" Type="http://schemas.openxmlformats.org/officeDocument/2006/relationships/slideLayout" Target="../slideLayouts/slideLayout6.xml"/><Relationship Id="rId14" Type="http://schemas.openxmlformats.org/officeDocument/2006/relationships/image" Target="../media/image65.wmf"/><Relationship Id="rId13" Type="http://schemas.openxmlformats.org/officeDocument/2006/relationships/oleObject" Target="../embeddings/oleObject32.bin"/><Relationship Id="rId12" Type="http://schemas.openxmlformats.org/officeDocument/2006/relationships/image" Target="../media/image64.wmf"/><Relationship Id="rId11" Type="http://schemas.openxmlformats.org/officeDocument/2006/relationships/oleObject" Target="../embeddings/oleObject31.bin"/><Relationship Id="rId10" Type="http://schemas.openxmlformats.org/officeDocument/2006/relationships/image" Target="../media/image63.wmf"/><Relationship Id="rId1" Type="http://schemas.openxmlformats.org/officeDocument/2006/relationships/image" Target="../media/image5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9" Type="http://schemas.openxmlformats.org/officeDocument/2006/relationships/oleObject" Target="../embeddings/oleObject36.bin"/><Relationship Id="rId8" Type="http://schemas.openxmlformats.org/officeDocument/2006/relationships/image" Target="../media/image70.wmf"/><Relationship Id="rId7" Type="http://schemas.openxmlformats.org/officeDocument/2006/relationships/oleObject" Target="../embeddings/oleObject35.bin"/><Relationship Id="rId6" Type="http://schemas.openxmlformats.org/officeDocument/2006/relationships/image" Target="../media/image69.wmf"/><Relationship Id="rId5" Type="http://schemas.openxmlformats.org/officeDocument/2006/relationships/oleObject" Target="../embeddings/oleObject34.bin"/><Relationship Id="rId4" Type="http://schemas.openxmlformats.org/officeDocument/2006/relationships/image" Target="../media/image68.wmf"/><Relationship Id="rId3" Type="http://schemas.openxmlformats.org/officeDocument/2006/relationships/oleObject" Target="../embeddings/oleObject33.bin"/><Relationship Id="rId21" Type="http://schemas.openxmlformats.org/officeDocument/2006/relationships/notesSlide" Target="../notesSlides/notesSlide26.xml"/><Relationship Id="rId20" Type="http://schemas.openxmlformats.org/officeDocument/2006/relationships/vmlDrawing" Target="../drawings/vmlDrawing10.vml"/><Relationship Id="rId2" Type="http://schemas.openxmlformats.org/officeDocument/2006/relationships/image" Target="../media/image67.jpeg"/><Relationship Id="rId19" Type="http://schemas.openxmlformats.org/officeDocument/2006/relationships/slideLayout" Target="../slideLayouts/slideLayout6.xml"/><Relationship Id="rId18" Type="http://schemas.openxmlformats.org/officeDocument/2006/relationships/image" Target="../media/image75.wmf"/><Relationship Id="rId17" Type="http://schemas.openxmlformats.org/officeDocument/2006/relationships/oleObject" Target="../embeddings/oleObject40.bin"/><Relationship Id="rId16" Type="http://schemas.openxmlformats.org/officeDocument/2006/relationships/image" Target="../media/image74.wmf"/><Relationship Id="rId15" Type="http://schemas.openxmlformats.org/officeDocument/2006/relationships/oleObject" Target="../embeddings/oleObject39.bin"/><Relationship Id="rId14" Type="http://schemas.openxmlformats.org/officeDocument/2006/relationships/image" Target="../media/image73.wmf"/><Relationship Id="rId13" Type="http://schemas.openxmlformats.org/officeDocument/2006/relationships/oleObject" Target="../embeddings/oleObject38.bin"/><Relationship Id="rId12" Type="http://schemas.openxmlformats.org/officeDocument/2006/relationships/image" Target="../media/image72.wmf"/><Relationship Id="rId11" Type="http://schemas.openxmlformats.org/officeDocument/2006/relationships/oleObject" Target="../embeddings/oleObject37.bin"/><Relationship Id="rId10" Type="http://schemas.openxmlformats.org/officeDocument/2006/relationships/image" Target="../media/image71.wmf"/><Relationship Id="rId1" Type="http://schemas.openxmlformats.org/officeDocument/2006/relationships/image" Target="../media/image66.jpeg"/></Relationships>
</file>

<file path=ppt/slides/_rels/slide31.xml.rels><?xml version="1.0" encoding="UTF-8" standalone="yes"?>
<Relationships xmlns="http://schemas.openxmlformats.org/package/2006/relationships"><Relationship Id="rId9" Type="http://schemas.openxmlformats.org/officeDocument/2006/relationships/oleObject" Target="../embeddings/oleObject44.bin"/><Relationship Id="rId8" Type="http://schemas.openxmlformats.org/officeDocument/2006/relationships/image" Target="../media/image80.wmf"/><Relationship Id="rId7" Type="http://schemas.openxmlformats.org/officeDocument/2006/relationships/oleObject" Target="../embeddings/oleObject43.bin"/><Relationship Id="rId6" Type="http://schemas.openxmlformats.org/officeDocument/2006/relationships/image" Target="../media/image79.wmf"/><Relationship Id="rId5" Type="http://schemas.openxmlformats.org/officeDocument/2006/relationships/oleObject" Target="../embeddings/oleObject42.bin"/><Relationship Id="rId4" Type="http://schemas.openxmlformats.org/officeDocument/2006/relationships/image" Target="../media/image78.wmf"/><Relationship Id="rId3" Type="http://schemas.openxmlformats.org/officeDocument/2006/relationships/oleObject" Target="../embeddings/oleObject41.bin"/><Relationship Id="rId22" Type="http://schemas.openxmlformats.org/officeDocument/2006/relationships/notesSlide" Target="../notesSlides/notesSlide27.xml"/><Relationship Id="rId21" Type="http://schemas.openxmlformats.org/officeDocument/2006/relationships/vmlDrawing" Target="../drawings/vmlDrawing11.vml"/><Relationship Id="rId20" Type="http://schemas.openxmlformats.org/officeDocument/2006/relationships/slideLayout" Target="../slideLayouts/slideLayout6.xml"/><Relationship Id="rId2" Type="http://schemas.openxmlformats.org/officeDocument/2006/relationships/image" Target="../media/image77.jpeg"/><Relationship Id="rId19" Type="http://schemas.openxmlformats.org/officeDocument/2006/relationships/image" Target="../media/image86.wmf"/><Relationship Id="rId18" Type="http://schemas.openxmlformats.org/officeDocument/2006/relationships/oleObject" Target="../embeddings/oleObject48.bin"/><Relationship Id="rId17" Type="http://schemas.openxmlformats.org/officeDocument/2006/relationships/image" Target="../media/image85.wmf"/><Relationship Id="rId16" Type="http://schemas.openxmlformats.org/officeDocument/2006/relationships/oleObject" Target="../embeddings/oleObject47.bin"/><Relationship Id="rId15" Type="http://schemas.openxmlformats.org/officeDocument/2006/relationships/image" Target="../media/image84.wmf"/><Relationship Id="rId14" Type="http://schemas.openxmlformats.org/officeDocument/2006/relationships/oleObject" Target="../embeddings/oleObject46.bin"/><Relationship Id="rId13" Type="http://schemas.openxmlformats.org/officeDocument/2006/relationships/image" Target="../media/image83.jpeg"/><Relationship Id="rId12" Type="http://schemas.openxmlformats.org/officeDocument/2006/relationships/image" Target="../media/image82.wmf"/><Relationship Id="rId11" Type="http://schemas.openxmlformats.org/officeDocument/2006/relationships/oleObject" Target="../embeddings/oleObject45.bin"/><Relationship Id="rId10" Type="http://schemas.openxmlformats.org/officeDocument/2006/relationships/image" Target="../media/image81.wmf"/><Relationship Id="rId1" Type="http://schemas.openxmlformats.org/officeDocument/2006/relationships/image" Target="../media/image7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image" Target="../media/image87.jpeg"/></Relationships>
</file>

<file path=ppt/slides/_rels/slide33.xml.rels><?xml version="1.0" encoding="UTF-8" standalone="yes"?>
<Relationships xmlns="http://schemas.openxmlformats.org/package/2006/relationships"><Relationship Id="rId9" Type="http://schemas.openxmlformats.org/officeDocument/2006/relationships/oleObject" Target="../embeddings/oleObject53.bin"/><Relationship Id="rId8" Type="http://schemas.openxmlformats.org/officeDocument/2006/relationships/image" Target="../media/image91.wmf"/><Relationship Id="rId7" Type="http://schemas.openxmlformats.org/officeDocument/2006/relationships/oleObject" Target="../embeddings/oleObject52.bin"/><Relationship Id="rId6" Type="http://schemas.openxmlformats.org/officeDocument/2006/relationships/image" Target="../media/image90.wmf"/><Relationship Id="rId5" Type="http://schemas.openxmlformats.org/officeDocument/2006/relationships/oleObject" Target="../embeddings/oleObject51.bin"/><Relationship Id="rId4" Type="http://schemas.openxmlformats.org/officeDocument/2006/relationships/image" Target="../media/image89.wmf"/><Relationship Id="rId3" Type="http://schemas.openxmlformats.org/officeDocument/2006/relationships/oleObject" Target="../embeddings/oleObject50.bin"/><Relationship Id="rId2" Type="http://schemas.openxmlformats.org/officeDocument/2006/relationships/image" Target="../media/image88.wmf"/><Relationship Id="rId17" Type="http://schemas.openxmlformats.org/officeDocument/2006/relationships/notesSlide" Target="../notesSlides/notesSlide29.xml"/><Relationship Id="rId16" Type="http://schemas.openxmlformats.org/officeDocument/2006/relationships/vmlDrawing" Target="../drawings/vmlDrawing12.vml"/><Relationship Id="rId15" Type="http://schemas.openxmlformats.org/officeDocument/2006/relationships/slideLayout" Target="../slideLayouts/slideLayout6.xml"/><Relationship Id="rId14" Type="http://schemas.openxmlformats.org/officeDocument/2006/relationships/image" Target="../media/image94.wmf"/><Relationship Id="rId13" Type="http://schemas.openxmlformats.org/officeDocument/2006/relationships/oleObject" Target="../embeddings/oleObject55.bin"/><Relationship Id="rId12" Type="http://schemas.openxmlformats.org/officeDocument/2006/relationships/image" Target="../media/image93.wmf"/><Relationship Id="rId11" Type="http://schemas.openxmlformats.org/officeDocument/2006/relationships/oleObject" Target="../embeddings/oleObject54.bin"/><Relationship Id="rId10" Type="http://schemas.openxmlformats.org/officeDocument/2006/relationships/image" Target="../media/image92.wmf"/><Relationship Id="rId1" Type="http://schemas.openxmlformats.org/officeDocument/2006/relationships/oleObject" Target="../embeddings/oleObject49.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vmlDrawing" Target="../drawings/vmlDrawing13.vml"/><Relationship Id="rId4" Type="http://schemas.openxmlformats.org/officeDocument/2006/relationships/slideLayout" Target="../slideLayouts/slideLayout6.xml"/><Relationship Id="rId3" Type="http://schemas.openxmlformats.org/officeDocument/2006/relationships/image" Target="../media/image96.wmf"/><Relationship Id="rId2" Type="http://schemas.openxmlformats.org/officeDocument/2006/relationships/oleObject" Target="../embeddings/oleObject56.bin"/><Relationship Id="rId1" Type="http://schemas.openxmlformats.org/officeDocument/2006/relationships/image" Target="../media/image95.jpe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6.xml"/><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image" Target="../media/image97.jpe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6.xml"/><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image" Target="../media/image10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image" Target="../media/image103.jpeg"/></Relationships>
</file>

<file path=ppt/slides/_rels/slide39.xml.rels><?xml version="1.0" encoding="UTF-8" standalone="yes"?>
<Relationships xmlns="http://schemas.openxmlformats.org/package/2006/relationships"><Relationship Id="rId9" Type="http://schemas.openxmlformats.org/officeDocument/2006/relationships/oleObject" Target="../embeddings/oleObject61.bin"/><Relationship Id="rId8" Type="http://schemas.openxmlformats.org/officeDocument/2006/relationships/image" Target="../media/image107.wmf"/><Relationship Id="rId7" Type="http://schemas.openxmlformats.org/officeDocument/2006/relationships/oleObject" Target="../embeddings/oleObject60.bin"/><Relationship Id="rId6" Type="http://schemas.openxmlformats.org/officeDocument/2006/relationships/image" Target="../media/image106.wmf"/><Relationship Id="rId5" Type="http://schemas.openxmlformats.org/officeDocument/2006/relationships/oleObject" Target="../embeddings/oleObject59.bin"/><Relationship Id="rId4" Type="http://schemas.openxmlformats.org/officeDocument/2006/relationships/image" Target="../media/image105.wmf"/><Relationship Id="rId3" Type="http://schemas.openxmlformats.org/officeDocument/2006/relationships/oleObject" Target="../embeddings/oleObject58.bin"/><Relationship Id="rId2" Type="http://schemas.openxmlformats.org/officeDocument/2006/relationships/image" Target="../media/image104.wmf"/><Relationship Id="rId13" Type="http://schemas.openxmlformats.org/officeDocument/2006/relationships/notesSlide" Target="../notesSlides/notesSlide35.xml"/><Relationship Id="rId12" Type="http://schemas.openxmlformats.org/officeDocument/2006/relationships/vmlDrawing" Target="../drawings/vmlDrawing14.vml"/><Relationship Id="rId11" Type="http://schemas.openxmlformats.org/officeDocument/2006/relationships/slideLayout" Target="../slideLayouts/slideLayout6.xml"/><Relationship Id="rId10" Type="http://schemas.openxmlformats.org/officeDocument/2006/relationships/image" Target="../media/image108.wmf"/><Relationship Id="rId1" Type="http://schemas.openxmlformats.org/officeDocument/2006/relationships/oleObject" Target="../embeddings/oleObject57.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9" Type="http://schemas.openxmlformats.org/officeDocument/2006/relationships/image" Target="../media/image113.wmf"/><Relationship Id="rId8" Type="http://schemas.openxmlformats.org/officeDocument/2006/relationships/oleObject" Target="../embeddings/oleObject65.bin"/><Relationship Id="rId7" Type="http://schemas.openxmlformats.org/officeDocument/2006/relationships/image" Target="../media/image112.wmf"/><Relationship Id="rId6" Type="http://schemas.openxmlformats.org/officeDocument/2006/relationships/oleObject" Target="../embeddings/oleObject64.bin"/><Relationship Id="rId5" Type="http://schemas.openxmlformats.org/officeDocument/2006/relationships/image" Target="../media/image111.wmf"/><Relationship Id="rId4" Type="http://schemas.openxmlformats.org/officeDocument/2006/relationships/oleObject" Target="../embeddings/oleObject63.bin"/><Relationship Id="rId3" Type="http://schemas.openxmlformats.org/officeDocument/2006/relationships/image" Target="../media/image110.wmf"/><Relationship Id="rId2" Type="http://schemas.openxmlformats.org/officeDocument/2006/relationships/oleObject" Target="../embeddings/oleObject62.bin"/><Relationship Id="rId16" Type="http://schemas.openxmlformats.org/officeDocument/2006/relationships/notesSlide" Target="../notesSlides/notesSlide36.xml"/><Relationship Id="rId15" Type="http://schemas.openxmlformats.org/officeDocument/2006/relationships/vmlDrawing" Target="../drawings/vmlDrawing15.vml"/><Relationship Id="rId14" Type="http://schemas.openxmlformats.org/officeDocument/2006/relationships/slideLayout" Target="../slideLayouts/slideLayout6.xml"/><Relationship Id="rId13" Type="http://schemas.openxmlformats.org/officeDocument/2006/relationships/image" Target="../media/image115.wmf"/><Relationship Id="rId12" Type="http://schemas.openxmlformats.org/officeDocument/2006/relationships/oleObject" Target="../embeddings/oleObject67.bin"/><Relationship Id="rId11" Type="http://schemas.openxmlformats.org/officeDocument/2006/relationships/image" Target="../media/image114.wmf"/><Relationship Id="rId10" Type="http://schemas.openxmlformats.org/officeDocument/2006/relationships/oleObject" Target="../embeddings/oleObject66.bin"/><Relationship Id="rId1" Type="http://schemas.openxmlformats.org/officeDocument/2006/relationships/image" Target="../media/image109.jpeg"/></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37.xml"/><Relationship Id="rId8" Type="http://schemas.openxmlformats.org/officeDocument/2006/relationships/vmlDrawing" Target="../drawings/vmlDrawing16.vml"/><Relationship Id="rId7" Type="http://schemas.openxmlformats.org/officeDocument/2006/relationships/slideLayout" Target="../slideLayouts/slideLayout6.xml"/><Relationship Id="rId6" Type="http://schemas.openxmlformats.org/officeDocument/2006/relationships/image" Target="../media/image118.wmf"/><Relationship Id="rId5" Type="http://schemas.openxmlformats.org/officeDocument/2006/relationships/oleObject" Target="../embeddings/oleObject70.bin"/><Relationship Id="rId4" Type="http://schemas.openxmlformats.org/officeDocument/2006/relationships/image" Target="../media/image117.wmf"/><Relationship Id="rId3" Type="http://schemas.openxmlformats.org/officeDocument/2006/relationships/oleObject" Target="../embeddings/oleObject69.bin"/><Relationship Id="rId2" Type="http://schemas.openxmlformats.org/officeDocument/2006/relationships/image" Target="../media/image116.wmf"/><Relationship Id="rId1" Type="http://schemas.openxmlformats.org/officeDocument/2006/relationships/oleObject" Target="../embeddings/oleObject68.bin"/></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38.xml"/><Relationship Id="rId6" Type="http://schemas.openxmlformats.org/officeDocument/2006/relationships/slideLayout" Target="../slideLayouts/slideLayout6.xml"/><Relationship Id="rId5" Type="http://schemas.openxmlformats.org/officeDocument/2006/relationships/image" Target="../media/image123.jpeg"/><Relationship Id="rId4" Type="http://schemas.openxmlformats.org/officeDocument/2006/relationships/image" Target="../media/image122.jpeg"/><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image" Target="../media/image119.jpe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vmlDrawing" Target="../drawings/vmlDrawing17.vml"/><Relationship Id="rId3" Type="http://schemas.openxmlformats.org/officeDocument/2006/relationships/slideLayout" Target="../slideLayouts/slideLayout6.xml"/><Relationship Id="rId2" Type="http://schemas.openxmlformats.org/officeDocument/2006/relationships/image" Target="../media/image124.wmf"/><Relationship Id="rId1" Type="http://schemas.openxmlformats.org/officeDocument/2006/relationships/oleObject" Target="../embeddings/oleObject7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image" Target="../media/image125.jpe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vmlDrawing" Target="../drawings/vmlDrawing18.vml"/><Relationship Id="rId3" Type="http://schemas.openxmlformats.org/officeDocument/2006/relationships/slideLayout" Target="../slideLayouts/slideLayout6.xml"/><Relationship Id="rId2" Type="http://schemas.openxmlformats.org/officeDocument/2006/relationships/image" Target="../media/image126.wmf"/><Relationship Id="rId1" Type="http://schemas.openxmlformats.org/officeDocument/2006/relationships/oleObject" Target="../embeddings/oleObject7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9" Type="http://schemas.openxmlformats.org/officeDocument/2006/relationships/image" Target="../media/image131.wmf"/><Relationship Id="rId8" Type="http://schemas.openxmlformats.org/officeDocument/2006/relationships/oleObject" Target="../embeddings/oleObject76.bin"/><Relationship Id="rId7" Type="http://schemas.openxmlformats.org/officeDocument/2006/relationships/image" Target="../media/image130.wmf"/><Relationship Id="rId6" Type="http://schemas.openxmlformats.org/officeDocument/2006/relationships/oleObject" Target="../embeddings/oleObject75.bin"/><Relationship Id="rId5" Type="http://schemas.openxmlformats.org/officeDocument/2006/relationships/image" Target="../media/image129.wmf"/><Relationship Id="rId4" Type="http://schemas.openxmlformats.org/officeDocument/2006/relationships/oleObject" Target="../embeddings/oleObject74.bin"/><Relationship Id="rId3" Type="http://schemas.openxmlformats.org/officeDocument/2006/relationships/image" Target="../media/image128.wmf"/><Relationship Id="rId2" Type="http://schemas.openxmlformats.org/officeDocument/2006/relationships/oleObject" Target="../embeddings/oleObject73.bin"/><Relationship Id="rId12" Type="http://schemas.openxmlformats.org/officeDocument/2006/relationships/notesSlide" Target="../notesSlides/notesSlide45.xml"/><Relationship Id="rId11" Type="http://schemas.openxmlformats.org/officeDocument/2006/relationships/vmlDrawing" Target="../drawings/vmlDrawing19.vml"/><Relationship Id="rId10" Type="http://schemas.openxmlformats.org/officeDocument/2006/relationships/slideLayout" Target="../slideLayouts/slideLayout6.xml"/><Relationship Id="rId1" Type="http://schemas.openxmlformats.org/officeDocument/2006/relationships/image" Target="../media/image127.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image" Target="../media/image132.jpeg"/></Relationships>
</file>

<file path=ppt/slides/_rels/slide52.xml.rels><?xml version="1.0" encoding="UTF-8" standalone="yes"?>
<Relationships xmlns="http://schemas.openxmlformats.org/package/2006/relationships"><Relationship Id="rId9" Type="http://schemas.openxmlformats.org/officeDocument/2006/relationships/oleObject" Target="../embeddings/oleObject81.bin"/><Relationship Id="rId8" Type="http://schemas.openxmlformats.org/officeDocument/2006/relationships/image" Target="../media/image136.wmf"/><Relationship Id="rId7" Type="http://schemas.openxmlformats.org/officeDocument/2006/relationships/oleObject" Target="../embeddings/oleObject80.bin"/><Relationship Id="rId6" Type="http://schemas.openxmlformats.org/officeDocument/2006/relationships/image" Target="../media/image135.wmf"/><Relationship Id="rId5" Type="http://schemas.openxmlformats.org/officeDocument/2006/relationships/oleObject" Target="../embeddings/oleObject79.bin"/><Relationship Id="rId4" Type="http://schemas.openxmlformats.org/officeDocument/2006/relationships/image" Target="../media/image134.wmf"/><Relationship Id="rId3" Type="http://schemas.openxmlformats.org/officeDocument/2006/relationships/oleObject" Target="../embeddings/oleObject78.bin"/><Relationship Id="rId23" Type="http://schemas.openxmlformats.org/officeDocument/2006/relationships/notesSlide" Target="../notesSlides/notesSlide47.xml"/><Relationship Id="rId22" Type="http://schemas.openxmlformats.org/officeDocument/2006/relationships/vmlDrawing" Target="../drawings/vmlDrawing20.vml"/><Relationship Id="rId21" Type="http://schemas.openxmlformats.org/officeDocument/2006/relationships/slideLayout" Target="../slideLayouts/slideLayout6.xml"/><Relationship Id="rId20" Type="http://schemas.openxmlformats.org/officeDocument/2006/relationships/image" Target="../media/image142.wmf"/><Relationship Id="rId2" Type="http://schemas.openxmlformats.org/officeDocument/2006/relationships/image" Target="../media/image133.wmf"/><Relationship Id="rId19" Type="http://schemas.openxmlformats.org/officeDocument/2006/relationships/oleObject" Target="../embeddings/oleObject86.bin"/><Relationship Id="rId18" Type="http://schemas.openxmlformats.org/officeDocument/2006/relationships/image" Target="../media/image141.wmf"/><Relationship Id="rId17" Type="http://schemas.openxmlformats.org/officeDocument/2006/relationships/oleObject" Target="../embeddings/oleObject85.bin"/><Relationship Id="rId16" Type="http://schemas.openxmlformats.org/officeDocument/2006/relationships/image" Target="../media/image140.wmf"/><Relationship Id="rId15" Type="http://schemas.openxmlformats.org/officeDocument/2006/relationships/oleObject" Target="../embeddings/oleObject84.bin"/><Relationship Id="rId14" Type="http://schemas.openxmlformats.org/officeDocument/2006/relationships/image" Target="../media/image139.wmf"/><Relationship Id="rId13" Type="http://schemas.openxmlformats.org/officeDocument/2006/relationships/oleObject" Target="../embeddings/oleObject83.bin"/><Relationship Id="rId12" Type="http://schemas.openxmlformats.org/officeDocument/2006/relationships/image" Target="../media/image138.wmf"/><Relationship Id="rId11" Type="http://schemas.openxmlformats.org/officeDocument/2006/relationships/oleObject" Target="../embeddings/oleObject82.bin"/><Relationship Id="rId10" Type="http://schemas.openxmlformats.org/officeDocument/2006/relationships/image" Target="../media/image137.wmf"/><Relationship Id="rId1" Type="http://schemas.openxmlformats.org/officeDocument/2006/relationships/oleObject" Target="../embeddings/oleObject77.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49.xml"/><Relationship Id="rId5" Type="http://schemas.openxmlformats.org/officeDocument/2006/relationships/vmlDrawing" Target="../drawings/vmlDrawing21.vml"/><Relationship Id="rId4" Type="http://schemas.openxmlformats.org/officeDocument/2006/relationships/slideLayout" Target="../slideLayouts/slideLayout6.xml"/><Relationship Id="rId3" Type="http://schemas.openxmlformats.org/officeDocument/2006/relationships/image" Target="../media/image144.wmf"/><Relationship Id="rId2" Type="http://schemas.openxmlformats.org/officeDocument/2006/relationships/oleObject" Target="../embeddings/oleObject87.bin"/><Relationship Id="rId1" Type="http://schemas.openxmlformats.org/officeDocument/2006/relationships/image" Target="../media/image143.jpeg"/></Relationships>
</file>

<file path=ppt/slides/_rels/slide55.xml.rels><?xml version="1.0" encoding="UTF-8" standalone="yes"?>
<Relationships xmlns="http://schemas.openxmlformats.org/package/2006/relationships"><Relationship Id="rId9" Type="http://schemas.openxmlformats.org/officeDocument/2006/relationships/vmlDrawing" Target="../drawings/vmlDrawing22.vml"/><Relationship Id="rId8" Type="http://schemas.openxmlformats.org/officeDocument/2006/relationships/slideLayout" Target="../slideLayouts/slideLayout6.xml"/><Relationship Id="rId7" Type="http://schemas.openxmlformats.org/officeDocument/2006/relationships/image" Target="../media/image148.wmf"/><Relationship Id="rId6" Type="http://schemas.openxmlformats.org/officeDocument/2006/relationships/oleObject" Target="../embeddings/oleObject90.bin"/><Relationship Id="rId5" Type="http://schemas.openxmlformats.org/officeDocument/2006/relationships/image" Target="../media/image147.wmf"/><Relationship Id="rId4" Type="http://schemas.openxmlformats.org/officeDocument/2006/relationships/oleObject" Target="../embeddings/oleObject89.bin"/><Relationship Id="rId3" Type="http://schemas.openxmlformats.org/officeDocument/2006/relationships/image" Target="../media/image146.wmf"/><Relationship Id="rId2" Type="http://schemas.openxmlformats.org/officeDocument/2006/relationships/oleObject" Target="../embeddings/oleObject88.bin"/><Relationship Id="rId10" Type="http://schemas.openxmlformats.org/officeDocument/2006/relationships/notesSlide" Target="../notesSlides/notesSlide50.xml"/><Relationship Id="rId1" Type="http://schemas.openxmlformats.org/officeDocument/2006/relationships/image" Target="../media/image145.jpeg"/></Relationships>
</file>

<file path=ppt/slides/_rels/slide56.xml.rels><?xml version="1.0" encoding="UTF-8" standalone="yes"?>
<Relationships xmlns="http://schemas.openxmlformats.org/package/2006/relationships"><Relationship Id="rId9" Type="http://schemas.openxmlformats.org/officeDocument/2006/relationships/oleObject" Target="../embeddings/oleObject95.bin"/><Relationship Id="rId8" Type="http://schemas.openxmlformats.org/officeDocument/2006/relationships/image" Target="../media/image152.wmf"/><Relationship Id="rId7" Type="http://schemas.openxmlformats.org/officeDocument/2006/relationships/oleObject" Target="../embeddings/oleObject94.bin"/><Relationship Id="rId6" Type="http://schemas.openxmlformats.org/officeDocument/2006/relationships/image" Target="../media/image151.wmf"/><Relationship Id="rId5" Type="http://schemas.openxmlformats.org/officeDocument/2006/relationships/oleObject" Target="../embeddings/oleObject93.bin"/><Relationship Id="rId4" Type="http://schemas.openxmlformats.org/officeDocument/2006/relationships/image" Target="../media/image150.wmf"/><Relationship Id="rId3" Type="http://schemas.openxmlformats.org/officeDocument/2006/relationships/oleObject" Target="../embeddings/oleObject92.bin"/><Relationship Id="rId21" Type="http://schemas.openxmlformats.org/officeDocument/2006/relationships/notesSlide" Target="../notesSlides/notesSlide51.xml"/><Relationship Id="rId20" Type="http://schemas.openxmlformats.org/officeDocument/2006/relationships/vmlDrawing" Target="../drawings/vmlDrawing23.vml"/><Relationship Id="rId2" Type="http://schemas.openxmlformats.org/officeDocument/2006/relationships/image" Target="../media/image149.wmf"/><Relationship Id="rId19" Type="http://schemas.openxmlformats.org/officeDocument/2006/relationships/slideLayout" Target="../slideLayouts/slideLayout6.xml"/><Relationship Id="rId18" Type="http://schemas.openxmlformats.org/officeDocument/2006/relationships/image" Target="../media/image157.wmf"/><Relationship Id="rId17" Type="http://schemas.openxmlformats.org/officeDocument/2006/relationships/oleObject" Target="../embeddings/oleObject99.bin"/><Relationship Id="rId16" Type="http://schemas.openxmlformats.org/officeDocument/2006/relationships/image" Target="../media/image156.wmf"/><Relationship Id="rId15" Type="http://schemas.openxmlformats.org/officeDocument/2006/relationships/oleObject" Target="../embeddings/oleObject98.bin"/><Relationship Id="rId14" Type="http://schemas.openxmlformats.org/officeDocument/2006/relationships/image" Target="../media/image155.wmf"/><Relationship Id="rId13" Type="http://schemas.openxmlformats.org/officeDocument/2006/relationships/oleObject" Target="../embeddings/oleObject97.bin"/><Relationship Id="rId12" Type="http://schemas.openxmlformats.org/officeDocument/2006/relationships/image" Target="../media/image154.wmf"/><Relationship Id="rId11" Type="http://schemas.openxmlformats.org/officeDocument/2006/relationships/oleObject" Target="../embeddings/oleObject96.bin"/><Relationship Id="rId10" Type="http://schemas.openxmlformats.org/officeDocument/2006/relationships/image" Target="../media/image153.wmf"/><Relationship Id="rId1" Type="http://schemas.openxmlformats.org/officeDocument/2006/relationships/oleObject" Target="../embeddings/oleObject91.bin"/></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52.xml"/><Relationship Id="rId5" Type="http://schemas.openxmlformats.org/officeDocument/2006/relationships/vmlDrawing" Target="../drawings/vmlDrawing24.vml"/><Relationship Id="rId4" Type="http://schemas.openxmlformats.org/officeDocument/2006/relationships/slideLayout" Target="../slideLayouts/slideLayout6.xml"/><Relationship Id="rId3" Type="http://schemas.openxmlformats.org/officeDocument/2006/relationships/image" Target="../media/image159.wmf"/><Relationship Id="rId2" Type="http://schemas.openxmlformats.org/officeDocument/2006/relationships/oleObject" Target="../embeddings/oleObject100.bin"/><Relationship Id="rId1" Type="http://schemas.openxmlformats.org/officeDocument/2006/relationships/image" Target="../media/image158.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image" Target="../media/image160.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6.xml"/><Relationship Id="rId2" Type="http://schemas.openxmlformats.org/officeDocument/2006/relationships/image" Target="../media/image162.jpeg"/><Relationship Id="rId1" Type="http://schemas.openxmlformats.org/officeDocument/2006/relationships/image" Target="../media/image161.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image" Target="../media/image163.jpeg"/></Relationships>
</file>

<file path=ppt/slides/_rels/slide62.xml.rels><?xml version="1.0" encoding="UTF-8" standalone="yes"?>
<Relationships xmlns="http://schemas.openxmlformats.org/package/2006/relationships"><Relationship Id="rId9" Type="http://schemas.openxmlformats.org/officeDocument/2006/relationships/oleObject" Target="../embeddings/oleObject105.bin"/><Relationship Id="rId8" Type="http://schemas.openxmlformats.org/officeDocument/2006/relationships/image" Target="../media/image167.wmf"/><Relationship Id="rId7" Type="http://schemas.openxmlformats.org/officeDocument/2006/relationships/oleObject" Target="../embeddings/oleObject104.bin"/><Relationship Id="rId6" Type="http://schemas.openxmlformats.org/officeDocument/2006/relationships/image" Target="../media/image166.wmf"/><Relationship Id="rId5" Type="http://schemas.openxmlformats.org/officeDocument/2006/relationships/oleObject" Target="../embeddings/oleObject103.bin"/><Relationship Id="rId4" Type="http://schemas.openxmlformats.org/officeDocument/2006/relationships/image" Target="../media/image165.wmf"/><Relationship Id="rId3" Type="http://schemas.openxmlformats.org/officeDocument/2006/relationships/oleObject" Target="../embeddings/oleObject102.bin"/><Relationship Id="rId2" Type="http://schemas.openxmlformats.org/officeDocument/2006/relationships/image" Target="../media/image164.wmf"/><Relationship Id="rId15" Type="http://schemas.openxmlformats.org/officeDocument/2006/relationships/notesSlide" Target="../notesSlides/notesSlide57.xml"/><Relationship Id="rId14" Type="http://schemas.openxmlformats.org/officeDocument/2006/relationships/vmlDrawing" Target="../drawings/vmlDrawing25.vml"/><Relationship Id="rId13" Type="http://schemas.openxmlformats.org/officeDocument/2006/relationships/slideLayout" Target="../slideLayouts/slideLayout6.xml"/><Relationship Id="rId12" Type="http://schemas.openxmlformats.org/officeDocument/2006/relationships/image" Target="../media/image169.wmf"/><Relationship Id="rId11" Type="http://schemas.openxmlformats.org/officeDocument/2006/relationships/oleObject" Target="../embeddings/oleObject106.bin"/><Relationship Id="rId10" Type="http://schemas.openxmlformats.org/officeDocument/2006/relationships/image" Target="../media/image168.wmf"/><Relationship Id="rId1" Type="http://schemas.openxmlformats.org/officeDocument/2006/relationships/oleObject" Target="../embeddings/oleObject101.bin"/></Relationships>
</file>

<file path=ppt/slides/_rels/slide63.xml.rels><?xml version="1.0" encoding="UTF-8" standalone="yes"?>
<Relationships xmlns="http://schemas.openxmlformats.org/package/2006/relationships"><Relationship Id="rId9" Type="http://schemas.openxmlformats.org/officeDocument/2006/relationships/image" Target="../media/image174.wmf"/><Relationship Id="rId8" Type="http://schemas.openxmlformats.org/officeDocument/2006/relationships/oleObject" Target="../embeddings/oleObject110.bin"/><Relationship Id="rId7" Type="http://schemas.openxmlformats.org/officeDocument/2006/relationships/image" Target="../media/image173.wmf"/><Relationship Id="rId6" Type="http://schemas.openxmlformats.org/officeDocument/2006/relationships/oleObject" Target="../embeddings/oleObject109.bin"/><Relationship Id="rId5" Type="http://schemas.openxmlformats.org/officeDocument/2006/relationships/image" Target="../media/image172.wmf"/><Relationship Id="rId4" Type="http://schemas.openxmlformats.org/officeDocument/2006/relationships/oleObject" Target="../embeddings/oleObject108.bin"/><Relationship Id="rId3" Type="http://schemas.openxmlformats.org/officeDocument/2006/relationships/image" Target="../media/image171.wmf"/><Relationship Id="rId22" Type="http://schemas.openxmlformats.org/officeDocument/2006/relationships/notesSlide" Target="../notesSlides/notesSlide58.xml"/><Relationship Id="rId21" Type="http://schemas.openxmlformats.org/officeDocument/2006/relationships/vmlDrawing" Target="../drawings/vmlDrawing26.vml"/><Relationship Id="rId20" Type="http://schemas.openxmlformats.org/officeDocument/2006/relationships/slideLayout" Target="../slideLayouts/slideLayout6.xml"/><Relationship Id="rId2" Type="http://schemas.openxmlformats.org/officeDocument/2006/relationships/oleObject" Target="../embeddings/oleObject107.bin"/><Relationship Id="rId19" Type="http://schemas.openxmlformats.org/officeDocument/2006/relationships/image" Target="../media/image179.wmf"/><Relationship Id="rId18" Type="http://schemas.openxmlformats.org/officeDocument/2006/relationships/oleObject" Target="../embeddings/oleObject115.bin"/><Relationship Id="rId17" Type="http://schemas.openxmlformats.org/officeDocument/2006/relationships/image" Target="../media/image178.wmf"/><Relationship Id="rId16" Type="http://schemas.openxmlformats.org/officeDocument/2006/relationships/oleObject" Target="../embeddings/oleObject114.bin"/><Relationship Id="rId15" Type="http://schemas.openxmlformats.org/officeDocument/2006/relationships/image" Target="../media/image177.wmf"/><Relationship Id="rId14" Type="http://schemas.openxmlformats.org/officeDocument/2006/relationships/oleObject" Target="../embeddings/oleObject113.bin"/><Relationship Id="rId13" Type="http://schemas.openxmlformats.org/officeDocument/2006/relationships/image" Target="../media/image176.wmf"/><Relationship Id="rId12" Type="http://schemas.openxmlformats.org/officeDocument/2006/relationships/oleObject" Target="../embeddings/oleObject112.bin"/><Relationship Id="rId11" Type="http://schemas.openxmlformats.org/officeDocument/2006/relationships/image" Target="../media/image175.wmf"/><Relationship Id="rId10" Type="http://schemas.openxmlformats.org/officeDocument/2006/relationships/oleObject" Target="../embeddings/oleObject111.bin"/><Relationship Id="rId1" Type="http://schemas.openxmlformats.org/officeDocument/2006/relationships/image" Target="../media/image170.jpeg"/></Relationships>
</file>

<file path=ppt/slides/_rels/slide64.xml.rels><?xml version="1.0" encoding="UTF-8" standalone="yes"?>
<Relationships xmlns="http://schemas.openxmlformats.org/package/2006/relationships"><Relationship Id="rId9" Type="http://schemas.openxmlformats.org/officeDocument/2006/relationships/oleObject" Target="../embeddings/oleObject120.bin"/><Relationship Id="rId8" Type="http://schemas.openxmlformats.org/officeDocument/2006/relationships/image" Target="../media/image183.wmf"/><Relationship Id="rId7" Type="http://schemas.openxmlformats.org/officeDocument/2006/relationships/oleObject" Target="../embeddings/oleObject119.bin"/><Relationship Id="rId6" Type="http://schemas.openxmlformats.org/officeDocument/2006/relationships/image" Target="../media/image182.wmf"/><Relationship Id="rId5" Type="http://schemas.openxmlformats.org/officeDocument/2006/relationships/oleObject" Target="../embeddings/oleObject118.bin"/><Relationship Id="rId45" Type="http://schemas.openxmlformats.org/officeDocument/2006/relationships/notesSlide" Target="../notesSlides/notesSlide59.xml"/><Relationship Id="rId44" Type="http://schemas.openxmlformats.org/officeDocument/2006/relationships/vmlDrawing" Target="../drawings/vmlDrawing27.vml"/><Relationship Id="rId43" Type="http://schemas.openxmlformats.org/officeDocument/2006/relationships/slideLayout" Target="../slideLayouts/slideLayout6.xml"/><Relationship Id="rId42" Type="http://schemas.openxmlformats.org/officeDocument/2006/relationships/image" Target="../media/image200.wmf"/><Relationship Id="rId41" Type="http://schemas.openxmlformats.org/officeDocument/2006/relationships/oleObject" Target="../embeddings/oleObject136.bin"/><Relationship Id="rId40" Type="http://schemas.openxmlformats.org/officeDocument/2006/relationships/image" Target="../media/image199.wmf"/><Relationship Id="rId4" Type="http://schemas.openxmlformats.org/officeDocument/2006/relationships/image" Target="../media/image181.wmf"/><Relationship Id="rId39" Type="http://schemas.openxmlformats.org/officeDocument/2006/relationships/oleObject" Target="../embeddings/oleObject135.bin"/><Relationship Id="rId38" Type="http://schemas.openxmlformats.org/officeDocument/2006/relationships/image" Target="../media/image198.wmf"/><Relationship Id="rId37" Type="http://schemas.openxmlformats.org/officeDocument/2006/relationships/oleObject" Target="../embeddings/oleObject134.bin"/><Relationship Id="rId36" Type="http://schemas.openxmlformats.org/officeDocument/2006/relationships/image" Target="../media/image197.wmf"/><Relationship Id="rId35" Type="http://schemas.openxmlformats.org/officeDocument/2006/relationships/oleObject" Target="../embeddings/oleObject133.bin"/><Relationship Id="rId34" Type="http://schemas.openxmlformats.org/officeDocument/2006/relationships/image" Target="../media/image196.wmf"/><Relationship Id="rId33" Type="http://schemas.openxmlformats.org/officeDocument/2006/relationships/oleObject" Target="../embeddings/oleObject132.bin"/><Relationship Id="rId32" Type="http://schemas.openxmlformats.org/officeDocument/2006/relationships/image" Target="../media/image195.wmf"/><Relationship Id="rId31" Type="http://schemas.openxmlformats.org/officeDocument/2006/relationships/oleObject" Target="../embeddings/oleObject131.bin"/><Relationship Id="rId30" Type="http://schemas.openxmlformats.org/officeDocument/2006/relationships/image" Target="../media/image194.wmf"/><Relationship Id="rId3" Type="http://schemas.openxmlformats.org/officeDocument/2006/relationships/oleObject" Target="../embeddings/oleObject117.bin"/><Relationship Id="rId29" Type="http://schemas.openxmlformats.org/officeDocument/2006/relationships/oleObject" Target="../embeddings/oleObject130.bin"/><Relationship Id="rId28" Type="http://schemas.openxmlformats.org/officeDocument/2006/relationships/image" Target="../media/image193.wmf"/><Relationship Id="rId27" Type="http://schemas.openxmlformats.org/officeDocument/2006/relationships/oleObject" Target="../embeddings/oleObject129.bin"/><Relationship Id="rId26" Type="http://schemas.openxmlformats.org/officeDocument/2006/relationships/image" Target="../media/image192.wmf"/><Relationship Id="rId25" Type="http://schemas.openxmlformats.org/officeDocument/2006/relationships/oleObject" Target="../embeddings/oleObject128.bin"/><Relationship Id="rId24" Type="http://schemas.openxmlformats.org/officeDocument/2006/relationships/image" Target="../media/image191.wmf"/><Relationship Id="rId23" Type="http://schemas.openxmlformats.org/officeDocument/2006/relationships/oleObject" Target="../embeddings/oleObject127.bin"/><Relationship Id="rId22" Type="http://schemas.openxmlformats.org/officeDocument/2006/relationships/image" Target="../media/image190.wmf"/><Relationship Id="rId21" Type="http://schemas.openxmlformats.org/officeDocument/2006/relationships/oleObject" Target="../embeddings/oleObject126.bin"/><Relationship Id="rId20" Type="http://schemas.openxmlformats.org/officeDocument/2006/relationships/image" Target="../media/image189.wmf"/><Relationship Id="rId2" Type="http://schemas.openxmlformats.org/officeDocument/2006/relationships/image" Target="../media/image180.wmf"/><Relationship Id="rId19" Type="http://schemas.openxmlformats.org/officeDocument/2006/relationships/oleObject" Target="../embeddings/oleObject125.bin"/><Relationship Id="rId18" Type="http://schemas.openxmlformats.org/officeDocument/2006/relationships/image" Target="../media/image188.wmf"/><Relationship Id="rId17" Type="http://schemas.openxmlformats.org/officeDocument/2006/relationships/oleObject" Target="../embeddings/oleObject124.bin"/><Relationship Id="rId16" Type="http://schemas.openxmlformats.org/officeDocument/2006/relationships/image" Target="../media/image187.wmf"/><Relationship Id="rId15" Type="http://schemas.openxmlformats.org/officeDocument/2006/relationships/oleObject" Target="../embeddings/oleObject123.bin"/><Relationship Id="rId14" Type="http://schemas.openxmlformats.org/officeDocument/2006/relationships/image" Target="../media/image186.wmf"/><Relationship Id="rId13" Type="http://schemas.openxmlformats.org/officeDocument/2006/relationships/oleObject" Target="../embeddings/oleObject122.bin"/><Relationship Id="rId12" Type="http://schemas.openxmlformats.org/officeDocument/2006/relationships/image" Target="../media/image185.wmf"/><Relationship Id="rId11" Type="http://schemas.openxmlformats.org/officeDocument/2006/relationships/oleObject" Target="../embeddings/oleObject121.bin"/><Relationship Id="rId10" Type="http://schemas.openxmlformats.org/officeDocument/2006/relationships/image" Target="../media/image184.wmf"/><Relationship Id="rId1" Type="http://schemas.openxmlformats.org/officeDocument/2006/relationships/oleObject" Target="../embeddings/oleObject116.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image" Target="../media/image201.jpeg"/></Relationships>
</file>

<file path=ppt/slides/_rels/slide67.xml.rels><?xml version="1.0" encoding="UTF-8" standalone="yes"?>
<Relationships xmlns="http://schemas.openxmlformats.org/package/2006/relationships"><Relationship Id="rId9" Type="http://schemas.openxmlformats.org/officeDocument/2006/relationships/notesSlide" Target="../notesSlides/notesSlide61.xml"/><Relationship Id="rId8" Type="http://schemas.openxmlformats.org/officeDocument/2006/relationships/slideLayout" Target="../slideLayouts/slideLayout6.xml"/><Relationship Id="rId7" Type="http://schemas.openxmlformats.org/officeDocument/2006/relationships/image" Target="../media/image208.jpeg"/><Relationship Id="rId6" Type="http://schemas.openxmlformats.org/officeDocument/2006/relationships/image" Target="../media/image207.jpeg"/><Relationship Id="rId5" Type="http://schemas.openxmlformats.org/officeDocument/2006/relationships/image" Target="../media/image206.jpeg"/><Relationship Id="rId4" Type="http://schemas.openxmlformats.org/officeDocument/2006/relationships/image" Target="../media/image205.jpeg"/><Relationship Id="rId3" Type="http://schemas.openxmlformats.org/officeDocument/2006/relationships/image" Target="../media/image204.jpeg"/><Relationship Id="rId2" Type="http://schemas.openxmlformats.org/officeDocument/2006/relationships/image" Target="../media/image203.jpeg"/><Relationship Id="rId1" Type="http://schemas.openxmlformats.org/officeDocument/2006/relationships/image" Target="../media/image202.jpeg"/></Relationships>
</file>

<file path=ppt/slides/_rels/slide68.xml.rels><?xml version="1.0" encoding="UTF-8" standalone="yes"?>
<Relationships xmlns="http://schemas.openxmlformats.org/package/2006/relationships"><Relationship Id="rId4" Type="http://schemas.openxmlformats.org/officeDocument/2006/relationships/notesSlide" Target="../notesSlides/notesSlide62.xml"/><Relationship Id="rId3" Type="http://schemas.openxmlformats.org/officeDocument/2006/relationships/slideLayout" Target="../slideLayouts/slideLayout6.xml"/><Relationship Id="rId2" Type="http://schemas.openxmlformats.org/officeDocument/2006/relationships/image" Target="../media/image210.jpeg"/><Relationship Id="rId1" Type="http://schemas.openxmlformats.org/officeDocument/2006/relationships/image" Target="../media/image209.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70.xml.rels><?xml version="1.0" encoding="UTF-8" standalone="yes"?>
<Relationships xmlns="http://schemas.openxmlformats.org/package/2006/relationships"><Relationship Id="rId9" Type="http://schemas.openxmlformats.org/officeDocument/2006/relationships/vmlDrawing" Target="../drawings/vmlDrawing28.vml"/><Relationship Id="rId8" Type="http://schemas.openxmlformats.org/officeDocument/2006/relationships/slideLayout" Target="../slideLayouts/slideLayout6.xml"/><Relationship Id="rId7" Type="http://schemas.openxmlformats.org/officeDocument/2006/relationships/image" Target="../media/image215.jpeg"/><Relationship Id="rId6" Type="http://schemas.openxmlformats.org/officeDocument/2006/relationships/image" Target="../media/image214.wmf"/><Relationship Id="rId5" Type="http://schemas.openxmlformats.org/officeDocument/2006/relationships/oleObject" Target="../embeddings/oleObject138.bin"/><Relationship Id="rId4" Type="http://schemas.openxmlformats.org/officeDocument/2006/relationships/image" Target="../media/image213.wmf"/><Relationship Id="rId3" Type="http://schemas.openxmlformats.org/officeDocument/2006/relationships/oleObject" Target="../embeddings/oleObject137.bin"/><Relationship Id="rId2" Type="http://schemas.openxmlformats.org/officeDocument/2006/relationships/image" Target="../media/image212.jpeg"/><Relationship Id="rId10" Type="http://schemas.openxmlformats.org/officeDocument/2006/relationships/notesSlide" Target="../notesSlides/notesSlide64.xml"/><Relationship Id="rId1" Type="http://schemas.openxmlformats.org/officeDocument/2006/relationships/image" Target="../media/image211.jpeg"/></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65.xml"/><Relationship Id="rId3" Type="http://schemas.openxmlformats.org/officeDocument/2006/relationships/slideLayout" Target="../slideLayouts/slideLayout6.xml"/><Relationship Id="rId2" Type="http://schemas.openxmlformats.org/officeDocument/2006/relationships/image" Target="../media/image217.jpeg"/><Relationship Id="rId1" Type="http://schemas.openxmlformats.org/officeDocument/2006/relationships/image" Target="../media/image216.jpeg"/></Relationships>
</file>

<file path=ppt/slides/_rels/slide72.xml.rels><?xml version="1.0" encoding="UTF-8" standalone="yes"?>
<Relationships xmlns="http://schemas.openxmlformats.org/package/2006/relationships"><Relationship Id="rId4" Type="http://schemas.openxmlformats.org/officeDocument/2006/relationships/notesSlide" Target="../notesSlides/notesSlide66.xml"/><Relationship Id="rId3" Type="http://schemas.openxmlformats.org/officeDocument/2006/relationships/slideLayout" Target="../slideLayouts/slideLayout6.xml"/><Relationship Id="rId2" Type="http://schemas.openxmlformats.org/officeDocument/2006/relationships/image" Target="../media/image219.jpeg"/><Relationship Id="rId1" Type="http://schemas.openxmlformats.org/officeDocument/2006/relationships/image" Target="../media/image218.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image" Target="../media/image220.jpeg"/></Relationships>
</file>

<file path=ppt/slides/_rels/slide74.xml.rels><?xml version="1.0" encoding="UTF-8" standalone="yes"?>
<Relationships xmlns="http://schemas.openxmlformats.org/package/2006/relationships"><Relationship Id="rId9" Type="http://schemas.openxmlformats.org/officeDocument/2006/relationships/oleObject" Target="../embeddings/oleObject143.bin"/><Relationship Id="rId8" Type="http://schemas.openxmlformats.org/officeDocument/2006/relationships/image" Target="../media/image224.wmf"/><Relationship Id="rId7" Type="http://schemas.openxmlformats.org/officeDocument/2006/relationships/oleObject" Target="../embeddings/oleObject142.bin"/><Relationship Id="rId6" Type="http://schemas.openxmlformats.org/officeDocument/2006/relationships/image" Target="../media/image223.wmf"/><Relationship Id="rId5" Type="http://schemas.openxmlformats.org/officeDocument/2006/relationships/oleObject" Target="../embeddings/oleObject141.bin"/><Relationship Id="rId4" Type="http://schemas.openxmlformats.org/officeDocument/2006/relationships/image" Target="../media/image222.wmf"/><Relationship Id="rId3" Type="http://schemas.openxmlformats.org/officeDocument/2006/relationships/oleObject" Target="../embeddings/oleObject140.bin"/><Relationship Id="rId2" Type="http://schemas.openxmlformats.org/officeDocument/2006/relationships/image" Target="../media/image221.wmf"/><Relationship Id="rId17" Type="http://schemas.openxmlformats.org/officeDocument/2006/relationships/notesSlide" Target="../notesSlides/notesSlide68.xml"/><Relationship Id="rId16" Type="http://schemas.openxmlformats.org/officeDocument/2006/relationships/vmlDrawing" Target="../drawings/vmlDrawing29.vml"/><Relationship Id="rId15" Type="http://schemas.openxmlformats.org/officeDocument/2006/relationships/slideLayout" Target="../slideLayouts/slideLayout6.xml"/><Relationship Id="rId14" Type="http://schemas.openxmlformats.org/officeDocument/2006/relationships/image" Target="../media/image227.wmf"/><Relationship Id="rId13" Type="http://schemas.openxmlformats.org/officeDocument/2006/relationships/oleObject" Target="../embeddings/oleObject145.bin"/><Relationship Id="rId12" Type="http://schemas.openxmlformats.org/officeDocument/2006/relationships/image" Target="../media/image226.wmf"/><Relationship Id="rId11" Type="http://schemas.openxmlformats.org/officeDocument/2006/relationships/oleObject" Target="../embeddings/oleObject144.bin"/><Relationship Id="rId10" Type="http://schemas.openxmlformats.org/officeDocument/2006/relationships/image" Target="../media/image225.wmf"/><Relationship Id="rId1" Type="http://schemas.openxmlformats.org/officeDocument/2006/relationships/oleObject" Target="../embeddings/oleObject139.bin"/></Relationships>
</file>

<file path=ppt/slides/_rels/slide75.xml.rels><?xml version="1.0" encoding="UTF-8" standalone="yes"?>
<Relationships xmlns="http://schemas.openxmlformats.org/package/2006/relationships"><Relationship Id="rId9" Type="http://schemas.openxmlformats.org/officeDocument/2006/relationships/image" Target="../media/image232.wmf"/><Relationship Id="rId8" Type="http://schemas.openxmlformats.org/officeDocument/2006/relationships/oleObject" Target="../embeddings/oleObject149.bin"/><Relationship Id="rId7" Type="http://schemas.openxmlformats.org/officeDocument/2006/relationships/image" Target="../media/image231.wmf"/><Relationship Id="rId6" Type="http://schemas.openxmlformats.org/officeDocument/2006/relationships/oleObject" Target="../embeddings/oleObject148.bin"/><Relationship Id="rId5" Type="http://schemas.openxmlformats.org/officeDocument/2006/relationships/image" Target="../media/image230.wmf"/><Relationship Id="rId4" Type="http://schemas.openxmlformats.org/officeDocument/2006/relationships/oleObject" Target="../embeddings/oleObject147.bin"/><Relationship Id="rId3" Type="http://schemas.openxmlformats.org/officeDocument/2006/relationships/image" Target="../media/image229.wmf"/><Relationship Id="rId2" Type="http://schemas.openxmlformats.org/officeDocument/2006/relationships/oleObject" Target="../embeddings/oleObject146.bin"/><Relationship Id="rId14" Type="http://schemas.openxmlformats.org/officeDocument/2006/relationships/notesSlide" Target="../notesSlides/notesSlide69.xml"/><Relationship Id="rId13" Type="http://schemas.openxmlformats.org/officeDocument/2006/relationships/vmlDrawing" Target="../drawings/vmlDrawing30.vml"/><Relationship Id="rId12" Type="http://schemas.openxmlformats.org/officeDocument/2006/relationships/slideLayout" Target="../slideLayouts/slideLayout6.xml"/><Relationship Id="rId11" Type="http://schemas.openxmlformats.org/officeDocument/2006/relationships/image" Target="../media/image233.wmf"/><Relationship Id="rId10" Type="http://schemas.openxmlformats.org/officeDocument/2006/relationships/oleObject" Target="../embeddings/oleObject150.bin"/><Relationship Id="rId1" Type="http://schemas.openxmlformats.org/officeDocument/2006/relationships/image" Target="../media/image228.jpeg"/></Relationships>
</file>

<file path=ppt/slides/_rels/slide76.xml.rels><?xml version="1.0" encoding="UTF-8" standalone="yes"?>
<Relationships xmlns="http://schemas.openxmlformats.org/package/2006/relationships"><Relationship Id="rId9" Type="http://schemas.openxmlformats.org/officeDocument/2006/relationships/vmlDrawing" Target="../drawings/vmlDrawing31.vml"/><Relationship Id="rId8" Type="http://schemas.openxmlformats.org/officeDocument/2006/relationships/slideLayout" Target="../slideLayouts/slideLayout6.xml"/><Relationship Id="rId7" Type="http://schemas.openxmlformats.org/officeDocument/2006/relationships/image" Target="../media/image237.jpeg"/><Relationship Id="rId6" Type="http://schemas.openxmlformats.org/officeDocument/2006/relationships/image" Target="../media/image236.wmf"/><Relationship Id="rId5" Type="http://schemas.openxmlformats.org/officeDocument/2006/relationships/oleObject" Target="../embeddings/oleObject153.bin"/><Relationship Id="rId4" Type="http://schemas.openxmlformats.org/officeDocument/2006/relationships/image" Target="../media/image235.wmf"/><Relationship Id="rId3" Type="http://schemas.openxmlformats.org/officeDocument/2006/relationships/oleObject" Target="../embeddings/oleObject152.bin"/><Relationship Id="rId2" Type="http://schemas.openxmlformats.org/officeDocument/2006/relationships/image" Target="../media/image234.wmf"/><Relationship Id="rId10" Type="http://schemas.openxmlformats.org/officeDocument/2006/relationships/notesSlide" Target="../notesSlides/notesSlide70.xml"/><Relationship Id="rId1" Type="http://schemas.openxmlformats.org/officeDocument/2006/relationships/oleObject" Target="../embeddings/oleObject151.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image" Target="../media/image238.jpeg"/></Relationships>
</file>

<file path=ppt/slides/_rels/slide79.xml.rels><?xml version="1.0" encoding="UTF-8" standalone="yes"?>
<Relationships xmlns="http://schemas.openxmlformats.org/package/2006/relationships"><Relationship Id="rId5" Type="http://schemas.openxmlformats.org/officeDocument/2006/relationships/notesSlide" Target="../notesSlides/notesSlide73.xml"/><Relationship Id="rId4" Type="http://schemas.openxmlformats.org/officeDocument/2006/relationships/vmlDrawing" Target="../drawings/vmlDrawing32.vml"/><Relationship Id="rId3" Type="http://schemas.openxmlformats.org/officeDocument/2006/relationships/slideLayout" Target="../slideLayouts/slideLayout6.xml"/><Relationship Id="rId2" Type="http://schemas.openxmlformats.org/officeDocument/2006/relationships/image" Target="../media/image239.wmf"/><Relationship Id="rId1" Type="http://schemas.openxmlformats.org/officeDocument/2006/relationships/oleObject" Target="../embeddings/oleObject154.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7" Type="http://schemas.openxmlformats.org/officeDocument/2006/relationships/notesSlide" Target="../notesSlides/notesSlide74.xml"/><Relationship Id="rId6" Type="http://schemas.openxmlformats.org/officeDocument/2006/relationships/vmlDrawing" Target="../drawings/vmlDrawing33.vml"/><Relationship Id="rId5" Type="http://schemas.openxmlformats.org/officeDocument/2006/relationships/slideLayout" Target="../slideLayouts/slideLayout6.xml"/><Relationship Id="rId4" Type="http://schemas.openxmlformats.org/officeDocument/2006/relationships/image" Target="../media/image242.wmf"/><Relationship Id="rId3" Type="http://schemas.openxmlformats.org/officeDocument/2006/relationships/oleObject" Target="../embeddings/oleObject155.bin"/><Relationship Id="rId2" Type="http://schemas.openxmlformats.org/officeDocument/2006/relationships/image" Target="../media/image241.jpeg"/><Relationship Id="rId1" Type="http://schemas.openxmlformats.org/officeDocument/2006/relationships/image" Target="../media/image240.jpeg"/></Relationships>
</file>

<file path=ppt/slides/_rels/slide81.xml.rels><?xml version="1.0" encoding="UTF-8" standalone="yes"?>
<Relationships xmlns="http://schemas.openxmlformats.org/package/2006/relationships"><Relationship Id="rId4" Type="http://schemas.openxmlformats.org/officeDocument/2006/relationships/notesSlide" Target="../notesSlides/notesSlide75.xml"/><Relationship Id="rId3" Type="http://schemas.openxmlformats.org/officeDocument/2006/relationships/slideLayout" Target="../slideLayouts/slideLayout6.xml"/><Relationship Id="rId2" Type="http://schemas.openxmlformats.org/officeDocument/2006/relationships/image" Target="../media/image244.jpeg"/><Relationship Id="rId1" Type="http://schemas.openxmlformats.org/officeDocument/2006/relationships/image" Target="../media/image243.jpeg"/></Relationships>
</file>

<file path=ppt/slides/_rels/slide82.xml.rels><?xml version="1.0" encoding="UTF-8" standalone="yes"?>
<Relationships xmlns="http://schemas.openxmlformats.org/package/2006/relationships"><Relationship Id="rId9" Type="http://schemas.openxmlformats.org/officeDocument/2006/relationships/oleObject" Target="../embeddings/oleObject160.bin"/><Relationship Id="rId8" Type="http://schemas.openxmlformats.org/officeDocument/2006/relationships/image" Target="../media/image248.wmf"/><Relationship Id="rId7" Type="http://schemas.openxmlformats.org/officeDocument/2006/relationships/oleObject" Target="../embeddings/oleObject159.bin"/><Relationship Id="rId6" Type="http://schemas.openxmlformats.org/officeDocument/2006/relationships/image" Target="../media/image247.wmf"/><Relationship Id="rId5" Type="http://schemas.openxmlformats.org/officeDocument/2006/relationships/oleObject" Target="../embeddings/oleObject158.bin"/><Relationship Id="rId4" Type="http://schemas.openxmlformats.org/officeDocument/2006/relationships/image" Target="../media/image246.wmf"/><Relationship Id="rId3" Type="http://schemas.openxmlformats.org/officeDocument/2006/relationships/oleObject" Target="../embeddings/oleObject157.bin"/><Relationship Id="rId25" Type="http://schemas.openxmlformats.org/officeDocument/2006/relationships/notesSlide" Target="../notesSlides/notesSlide76.xml"/><Relationship Id="rId24" Type="http://schemas.openxmlformats.org/officeDocument/2006/relationships/vmlDrawing" Target="../drawings/vmlDrawing34.vml"/><Relationship Id="rId23" Type="http://schemas.openxmlformats.org/officeDocument/2006/relationships/slideLayout" Target="../slideLayouts/slideLayout6.xml"/><Relationship Id="rId22" Type="http://schemas.openxmlformats.org/officeDocument/2006/relationships/image" Target="../media/image255.wmf"/><Relationship Id="rId21" Type="http://schemas.openxmlformats.org/officeDocument/2006/relationships/oleObject" Target="../embeddings/oleObject166.bin"/><Relationship Id="rId20" Type="http://schemas.openxmlformats.org/officeDocument/2006/relationships/image" Target="../media/image254.wmf"/><Relationship Id="rId2" Type="http://schemas.openxmlformats.org/officeDocument/2006/relationships/image" Target="../media/image245.wmf"/><Relationship Id="rId19" Type="http://schemas.openxmlformats.org/officeDocument/2006/relationships/oleObject" Target="../embeddings/oleObject165.bin"/><Relationship Id="rId18" Type="http://schemas.openxmlformats.org/officeDocument/2006/relationships/image" Target="../media/image253.wmf"/><Relationship Id="rId17" Type="http://schemas.openxmlformats.org/officeDocument/2006/relationships/oleObject" Target="../embeddings/oleObject164.bin"/><Relationship Id="rId16" Type="http://schemas.openxmlformats.org/officeDocument/2006/relationships/image" Target="../media/image252.wmf"/><Relationship Id="rId15" Type="http://schemas.openxmlformats.org/officeDocument/2006/relationships/oleObject" Target="../embeddings/oleObject163.bin"/><Relationship Id="rId14" Type="http://schemas.openxmlformats.org/officeDocument/2006/relationships/image" Target="../media/image251.wmf"/><Relationship Id="rId13" Type="http://schemas.openxmlformats.org/officeDocument/2006/relationships/oleObject" Target="../embeddings/oleObject162.bin"/><Relationship Id="rId12" Type="http://schemas.openxmlformats.org/officeDocument/2006/relationships/image" Target="../media/image250.wmf"/><Relationship Id="rId11" Type="http://schemas.openxmlformats.org/officeDocument/2006/relationships/oleObject" Target="../embeddings/oleObject161.bin"/><Relationship Id="rId10" Type="http://schemas.openxmlformats.org/officeDocument/2006/relationships/image" Target="../media/image249.wmf"/><Relationship Id="rId1" Type="http://schemas.openxmlformats.org/officeDocument/2006/relationships/oleObject" Target="../embeddings/oleObject156.bin"/></Relationships>
</file>

<file path=ppt/slides/_rels/slide83.xml.rels><?xml version="1.0" encoding="UTF-8" standalone="yes"?>
<Relationships xmlns="http://schemas.openxmlformats.org/package/2006/relationships"><Relationship Id="rId9" Type="http://schemas.openxmlformats.org/officeDocument/2006/relationships/notesSlide" Target="../notesSlides/notesSlide77.xml"/><Relationship Id="rId8" Type="http://schemas.openxmlformats.org/officeDocument/2006/relationships/vmlDrawing" Target="../drawings/vmlDrawing35.vml"/><Relationship Id="rId7" Type="http://schemas.openxmlformats.org/officeDocument/2006/relationships/slideLayout" Target="../slideLayouts/slideLayout6.xml"/><Relationship Id="rId6" Type="http://schemas.openxmlformats.org/officeDocument/2006/relationships/image" Target="../media/image258.wmf"/><Relationship Id="rId5" Type="http://schemas.openxmlformats.org/officeDocument/2006/relationships/oleObject" Target="../embeddings/oleObject169.bin"/><Relationship Id="rId4" Type="http://schemas.openxmlformats.org/officeDocument/2006/relationships/image" Target="../media/image257.wmf"/><Relationship Id="rId3" Type="http://schemas.openxmlformats.org/officeDocument/2006/relationships/oleObject" Target="../embeddings/oleObject168.bin"/><Relationship Id="rId2" Type="http://schemas.openxmlformats.org/officeDocument/2006/relationships/image" Target="../media/image256.wmf"/><Relationship Id="rId1" Type="http://schemas.openxmlformats.org/officeDocument/2006/relationships/oleObject" Target="../embeddings/oleObject167.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64.wmf"/><Relationship Id="rId7" Type="http://schemas.openxmlformats.org/officeDocument/2006/relationships/oleObject" Target="../embeddings/oleObject171.bin"/><Relationship Id="rId6" Type="http://schemas.openxmlformats.org/officeDocument/2006/relationships/image" Target="../media/image263.wmf"/><Relationship Id="rId5" Type="http://schemas.openxmlformats.org/officeDocument/2006/relationships/oleObject" Target="../embeddings/oleObject170.bin"/><Relationship Id="rId4" Type="http://schemas.openxmlformats.org/officeDocument/2006/relationships/image" Target="../media/image262.jpeg"/><Relationship Id="rId3" Type="http://schemas.openxmlformats.org/officeDocument/2006/relationships/image" Target="../media/image261.jpeg"/><Relationship Id="rId2" Type="http://schemas.openxmlformats.org/officeDocument/2006/relationships/image" Target="../media/image260.jpeg"/><Relationship Id="rId11" Type="http://schemas.openxmlformats.org/officeDocument/2006/relationships/notesSlide" Target="../notesSlides/notesSlide78.xml"/><Relationship Id="rId10" Type="http://schemas.openxmlformats.org/officeDocument/2006/relationships/vmlDrawing" Target="../drawings/vmlDrawing36.vml"/><Relationship Id="rId1" Type="http://schemas.openxmlformats.org/officeDocument/2006/relationships/image" Target="../media/image259.jpeg"/></Relationships>
</file>

<file path=ppt/slides/_rels/slide86.xml.rels><?xml version="1.0" encoding="UTF-8" standalone="yes"?>
<Relationships xmlns="http://schemas.openxmlformats.org/package/2006/relationships"><Relationship Id="rId6" Type="http://schemas.openxmlformats.org/officeDocument/2006/relationships/notesSlide" Target="../notesSlides/notesSlide79.xml"/><Relationship Id="rId5" Type="http://schemas.openxmlformats.org/officeDocument/2006/relationships/slideLayout" Target="../slideLayouts/slideLayout6.xml"/><Relationship Id="rId4" Type="http://schemas.openxmlformats.org/officeDocument/2006/relationships/image" Target="../media/image268.jpeg"/><Relationship Id="rId3" Type="http://schemas.openxmlformats.org/officeDocument/2006/relationships/image" Target="../media/image267.jpeg"/><Relationship Id="rId2" Type="http://schemas.openxmlformats.org/officeDocument/2006/relationships/image" Target="../media/image266.jpeg"/><Relationship Id="rId1" Type="http://schemas.openxmlformats.org/officeDocument/2006/relationships/image" Target="../media/image265.jpeg"/></Relationships>
</file>

<file path=ppt/slides/_rels/slide8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75.wmf"/><Relationship Id="rId7" Type="http://schemas.openxmlformats.org/officeDocument/2006/relationships/oleObject" Target="../embeddings/oleObject172.bin"/><Relationship Id="rId6" Type="http://schemas.openxmlformats.org/officeDocument/2006/relationships/image" Target="../media/image274.jpeg"/><Relationship Id="rId5" Type="http://schemas.openxmlformats.org/officeDocument/2006/relationships/image" Target="../media/image273.jpeg"/><Relationship Id="rId4" Type="http://schemas.openxmlformats.org/officeDocument/2006/relationships/image" Target="../media/image272.jpeg"/><Relationship Id="rId3" Type="http://schemas.openxmlformats.org/officeDocument/2006/relationships/image" Target="../media/image271.jpeg"/><Relationship Id="rId2" Type="http://schemas.openxmlformats.org/officeDocument/2006/relationships/image" Target="../media/image270.jpeg"/><Relationship Id="rId11" Type="http://schemas.openxmlformats.org/officeDocument/2006/relationships/notesSlide" Target="../notesSlides/notesSlide80.xml"/><Relationship Id="rId10" Type="http://schemas.openxmlformats.org/officeDocument/2006/relationships/vmlDrawing" Target="../drawings/vmlDrawing37.vml"/><Relationship Id="rId1" Type="http://schemas.openxmlformats.org/officeDocument/2006/relationships/image" Target="../media/image269.jpeg"/></Relationships>
</file>

<file path=ppt/slides/_rels/slide88.xml.rels><?xml version="1.0" encoding="UTF-8" standalone="yes"?>
<Relationships xmlns="http://schemas.openxmlformats.org/package/2006/relationships"><Relationship Id="rId9" Type="http://schemas.openxmlformats.org/officeDocument/2006/relationships/image" Target="../media/image280.wmf"/><Relationship Id="rId8" Type="http://schemas.openxmlformats.org/officeDocument/2006/relationships/oleObject" Target="../embeddings/oleObject176.bin"/><Relationship Id="rId7" Type="http://schemas.openxmlformats.org/officeDocument/2006/relationships/image" Target="../media/image279.wmf"/><Relationship Id="rId6" Type="http://schemas.openxmlformats.org/officeDocument/2006/relationships/oleObject" Target="../embeddings/oleObject175.bin"/><Relationship Id="rId5" Type="http://schemas.openxmlformats.org/officeDocument/2006/relationships/image" Target="../media/image278.wmf"/><Relationship Id="rId4" Type="http://schemas.openxmlformats.org/officeDocument/2006/relationships/oleObject" Target="../embeddings/oleObject174.bin"/><Relationship Id="rId3" Type="http://schemas.openxmlformats.org/officeDocument/2006/relationships/image" Target="../media/image277.wmf"/><Relationship Id="rId2" Type="http://schemas.openxmlformats.org/officeDocument/2006/relationships/oleObject" Target="../embeddings/oleObject173.bin"/><Relationship Id="rId12" Type="http://schemas.openxmlformats.org/officeDocument/2006/relationships/notesSlide" Target="../notesSlides/notesSlide81.xml"/><Relationship Id="rId11" Type="http://schemas.openxmlformats.org/officeDocument/2006/relationships/vmlDrawing" Target="../drawings/vmlDrawing38.vml"/><Relationship Id="rId10" Type="http://schemas.openxmlformats.org/officeDocument/2006/relationships/slideLayout" Target="../slideLayouts/slideLayout6.xml"/><Relationship Id="rId1" Type="http://schemas.openxmlformats.org/officeDocument/2006/relationships/image" Target="../media/image276.jpeg"/></Relationships>
</file>

<file path=ppt/slides/_rels/slide89.xml.rels><?xml version="1.0" encoding="UTF-8" standalone="yes"?>
<Relationships xmlns="http://schemas.openxmlformats.org/package/2006/relationships"><Relationship Id="rId9" Type="http://schemas.openxmlformats.org/officeDocument/2006/relationships/oleObject" Target="../embeddings/oleObject181.bin"/><Relationship Id="rId8" Type="http://schemas.openxmlformats.org/officeDocument/2006/relationships/image" Target="../media/image284.wmf"/><Relationship Id="rId7" Type="http://schemas.openxmlformats.org/officeDocument/2006/relationships/oleObject" Target="../embeddings/oleObject180.bin"/><Relationship Id="rId6" Type="http://schemas.openxmlformats.org/officeDocument/2006/relationships/image" Target="../media/image283.wmf"/><Relationship Id="rId5" Type="http://schemas.openxmlformats.org/officeDocument/2006/relationships/oleObject" Target="../embeddings/oleObject179.bin"/><Relationship Id="rId4" Type="http://schemas.openxmlformats.org/officeDocument/2006/relationships/image" Target="../media/image282.wmf"/><Relationship Id="rId3" Type="http://schemas.openxmlformats.org/officeDocument/2006/relationships/oleObject" Target="../embeddings/oleObject178.bin"/><Relationship Id="rId21" Type="http://schemas.openxmlformats.org/officeDocument/2006/relationships/notesSlide" Target="../notesSlides/notesSlide82.xml"/><Relationship Id="rId20" Type="http://schemas.openxmlformats.org/officeDocument/2006/relationships/vmlDrawing" Target="../drawings/vmlDrawing39.vml"/><Relationship Id="rId2" Type="http://schemas.openxmlformats.org/officeDocument/2006/relationships/image" Target="../media/image281.wmf"/><Relationship Id="rId19" Type="http://schemas.openxmlformats.org/officeDocument/2006/relationships/slideLayout" Target="../slideLayouts/slideLayout6.xml"/><Relationship Id="rId18" Type="http://schemas.openxmlformats.org/officeDocument/2006/relationships/image" Target="../media/image289.wmf"/><Relationship Id="rId17" Type="http://schemas.openxmlformats.org/officeDocument/2006/relationships/oleObject" Target="../embeddings/oleObject185.bin"/><Relationship Id="rId16" Type="http://schemas.openxmlformats.org/officeDocument/2006/relationships/image" Target="../media/image288.wmf"/><Relationship Id="rId15" Type="http://schemas.openxmlformats.org/officeDocument/2006/relationships/oleObject" Target="../embeddings/oleObject184.bin"/><Relationship Id="rId14" Type="http://schemas.openxmlformats.org/officeDocument/2006/relationships/image" Target="../media/image287.wmf"/><Relationship Id="rId13" Type="http://schemas.openxmlformats.org/officeDocument/2006/relationships/oleObject" Target="../embeddings/oleObject183.bin"/><Relationship Id="rId12" Type="http://schemas.openxmlformats.org/officeDocument/2006/relationships/image" Target="../media/image286.wmf"/><Relationship Id="rId11" Type="http://schemas.openxmlformats.org/officeDocument/2006/relationships/oleObject" Target="../embeddings/oleObject182.bin"/><Relationship Id="rId10" Type="http://schemas.openxmlformats.org/officeDocument/2006/relationships/image" Target="../media/image285.wmf"/><Relationship Id="rId1" Type="http://schemas.openxmlformats.org/officeDocument/2006/relationships/oleObject" Target="../embeddings/oleObject177.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9" Type="http://schemas.openxmlformats.org/officeDocument/2006/relationships/oleObject" Target="../embeddings/oleObject190.bin"/><Relationship Id="rId8" Type="http://schemas.openxmlformats.org/officeDocument/2006/relationships/image" Target="../media/image293.wmf"/><Relationship Id="rId7" Type="http://schemas.openxmlformats.org/officeDocument/2006/relationships/oleObject" Target="../embeddings/oleObject189.bin"/><Relationship Id="rId6" Type="http://schemas.openxmlformats.org/officeDocument/2006/relationships/image" Target="../media/image292.wmf"/><Relationship Id="rId5" Type="http://schemas.openxmlformats.org/officeDocument/2006/relationships/oleObject" Target="../embeddings/oleObject188.bin"/><Relationship Id="rId4" Type="http://schemas.openxmlformats.org/officeDocument/2006/relationships/image" Target="../media/image291.wmf"/><Relationship Id="rId3" Type="http://schemas.openxmlformats.org/officeDocument/2006/relationships/oleObject" Target="../embeddings/oleObject187.bin"/><Relationship Id="rId21" Type="http://schemas.openxmlformats.org/officeDocument/2006/relationships/notesSlide" Target="../notesSlides/notesSlide83.xml"/><Relationship Id="rId20" Type="http://schemas.openxmlformats.org/officeDocument/2006/relationships/vmlDrawing" Target="../drawings/vmlDrawing40.vml"/><Relationship Id="rId2" Type="http://schemas.openxmlformats.org/officeDocument/2006/relationships/image" Target="../media/image290.wmf"/><Relationship Id="rId19" Type="http://schemas.openxmlformats.org/officeDocument/2006/relationships/slideLayout" Target="../slideLayouts/slideLayout6.xml"/><Relationship Id="rId18" Type="http://schemas.openxmlformats.org/officeDocument/2006/relationships/image" Target="../media/image298.wmf"/><Relationship Id="rId17" Type="http://schemas.openxmlformats.org/officeDocument/2006/relationships/oleObject" Target="../embeddings/oleObject194.bin"/><Relationship Id="rId16" Type="http://schemas.openxmlformats.org/officeDocument/2006/relationships/image" Target="../media/image297.wmf"/><Relationship Id="rId15" Type="http://schemas.openxmlformats.org/officeDocument/2006/relationships/oleObject" Target="../embeddings/oleObject193.bin"/><Relationship Id="rId14" Type="http://schemas.openxmlformats.org/officeDocument/2006/relationships/image" Target="../media/image296.wmf"/><Relationship Id="rId13" Type="http://schemas.openxmlformats.org/officeDocument/2006/relationships/oleObject" Target="../embeddings/oleObject192.bin"/><Relationship Id="rId12" Type="http://schemas.openxmlformats.org/officeDocument/2006/relationships/image" Target="../media/image295.wmf"/><Relationship Id="rId11" Type="http://schemas.openxmlformats.org/officeDocument/2006/relationships/oleObject" Target="../embeddings/oleObject191.bin"/><Relationship Id="rId10" Type="http://schemas.openxmlformats.org/officeDocument/2006/relationships/image" Target="../media/image294.wmf"/><Relationship Id="rId1" Type="http://schemas.openxmlformats.org/officeDocument/2006/relationships/oleObject" Target="../embeddings/oleObject186.bin"/></Relationships>
</file>

<file path=ppt/slides/_rels/slide91.xml.rels><?xml version="1.0" encoding="UTF-8" standalone="yes"?>
<Relationships xmlns="http://schemas.openxmlformats.org/package/2006/relationships"><Relationship Id="rId9" Type="http://schemas.openxmlformats.org/officeDocument/2006/relationships/notesSlide" Target="../notesSlides/notesSlide84.xml"/><Relationship Id="rId8" Type="http://schemas.openxmlformats.org/officeDocument/2006/relationships/vmlDrawing" Target="../drawings/vmlDrawing41.vml"/><Relationship Id="rId7" Type="http://schemas.openxmlformats.org/officeDocument/2006/relationships/slideLayout" Target="../slideLayouts/slideLayout6.xml"/><Relationship Id="rId6" Type="http://schemas.openxmlformats.org/officeDocument/2006/relationships/image" Target="../media/image301.wmf"/><Relationship Id="rId5" Type="http://schemas.openxmlformats.org/officeDocument/2006/relationships/oleObject" Target="../embeddings/oleObject197.bin"/><Relationship Id="rId4" Type="http://schemas.openxmlformats.org/officeDocument/2006/relationships/image" Target="../media/image300.wmf"/><Relationship Id="rId3" Type="http://schemas.openxmlformats.org/officeDocument/2006/relationships/oleObject" Target="../embeddings/oleObject196.bin"/><Relationship Id="rId2" Type="http://schemas.openxmlformats.org/officeDocument/2006/relationships/image" Target="../media/image299.wmf"/><Relationship Id="rId1" Type="http://schemas.openxmlformats.org/officeDocument/2006/relationships/oleObject" Target="../embeddings/oleObject195.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image" Target="../media/image302.png"/></Relationships>
</file>

<file path=ppt/slides/_rels/slide93.xml.rels><?xml version="1.0" encoding="UTF-8" standalone="yes"?>
<Relationships xmlns="http://schemas.openxmlformats.org/package/2006/relationships"><Relationship Id="rId9" Type="http://schemas.openxmlformats.org/officeDocument/2006/relationships/vmlDrawing" Target="../drawings/vmlDrawing42.vml"/><Relationship Id="rId8" Type="http://schemas.openxmlformats.org/officeDocument/2006/relationships/slideLayout" Target="../slideLayouts/slideLayout6.xml"/><Relationship Id="rId7" Type="http://schemas.openxmlformats.org/officeDocument/2006/relationships/image" Target="../media/image306.wmf"/><Relationship Id="rId6" Type="http://schemas.openxmlformats.org/officeDocument/2006/relationships/oleObject" Target="../embeddings/oleObject200.bin"/><Relationship Id="rId5" Type="http://schemas.openxmlformats.org/officeDocument/2006/relationships/image" Target="../media/image305.wmf"/><Relationship Id="rId4" Type="http://schemas.openxmlformats.org/officeDocument/2006/relationships/oleObject" Target="../embeddings/oleObject199.bin"/><Relationship Id="rId3" Type="http://schemas.openxmlformats.org/officeDocument/2006/relationships/image" Target="../media/image304.wmf"/><Relationship Id="rId2" Type="http://schemas.openxmlformats.org/officeDocument/2006/relationships/oleObject" Target="../embeddings/oleObject198.bin"/><Relationship Id="rId10" Type="http://schemas.openxmlformats.org/officeDocument/2006/relationships/notesSlide" Target="../notesSlides/notesSlide86.xml"/><Relationship Id="rId1" Type="http://schemas.openxmlformats.org/officeDocument/2006/relationships/image" Target="../media/image303.jpeg"/></Relationships>
</file>

<file path=ppt/slides/_rels/slide94.xml.rels><?xml version="1.0" encoding="UTF-8" standalone="yes"?>
<Relationships xmlns="http://schemas.openxmlformats.org/package/2006/relationships"><Relationship Id="rId9" Type="http://schemas.openxmlformats.org/officeDocument/2006/relationships/oleObject" Target="../embeddings/oleObject205.bin"/><Relationship Id="rId8" Type="http://schemas.openxmlformats.org/officeDocument/2006/relationships/image" Target="../media/image310.wmf"/><Relationship Id="rId7" Type="http://schemas.openxmlformats.org/officeDocument/2006/relationships/oleObject" Target="../embeddings/oleObject204.bin"/><Relationship Id="rId6" Type="http://schemas.openxmlformats.org/officeDocument/2006/relationships/image" Target="../media/image309.wmf"/><Relationship Id="rId5" Type="http://schemas.openxmlformats.org/officeDocument/2006/relationships/oleObject" Target="../embeddings/oleObject203.bin"/><Relationship Id="rId4" Type="http://schemas.openxmlformats.org/officeDocument/2006/relationships/image" Target="../media/image308.wmf"/><Relationship Id="rId3" Type="http://schemas.openxmlformats.org/officeDocument/2006/relationships/oleObject" Target="../embeddings/oleObject202.bin"/><Relationship Id="rId2" Type="http://schemas.openxmlformats.org/officeDocument/2006/relationships/image" Target="../media/image307.wmf"/><Relationship Id="rId15" Type="http://schemas.openxmlformats.org/officeDocument/2006/relationships/notesSlide" Target="../notesSlides/notesSlide87.xml"/><Relationship Id="rId14" Type="http://schemas.openxmlformats.org/officeDocument/2006/relationships/vmlDrawing" Target="../drawings/vmlDrawing43.vml"/><Relationship Id="rId13" Type="http://schemas.openxmlformats.org/officeDocument/2006/relationships/slideLayout" Target="../slideLayouts/slideLayout6.xml"/><Relationship Id="rId12" Type="http://schemas.openxmlformats.org/officeDocument/2006/relationships/image" Target="../media/image312.wmf"/><Relationship Id="rId11" Type="http://schemas.openxmlformats.org/officeDocument/2006/relationships/oleObject" Target="../embeddings/oleObject206.bin"/><Relationship Id="rId10" Type="http://schemas.openxmlformats.org/officeDocument/2006/relationships/image" Target="../media/image311.wmf"/><Relationship Id="rId1" Type="http://schemas.openxmlformats.org/officeDocument/2006/relationships/oleObject" Target="../embeddings/oleObject201.bin"/></Relationships>
</file>

<file path=ppt/slides/_rels/slide95.xml.rels><?xml version="1.0" encoding="UTF-8" standalone="yes"?>
<Relationships xmlns="http://schemas.openxmlformats.org/package/2006/relationships"><Relationship Id="rId9" Type="http://schemas.openxmlformats.org/officeDocument/2006/relationships/notesSlide" Target="../notesSlides/notesSlide88.xml"/><Relationship Id="rId8" Type="http://schemas.openxmlformats.org/officeDocument/2006/relationships/vmlDrawing" Target="../drawings/vmlDrawing44.vml"/><Relationship Id="rId7" Type="http://schemas.openxmlformats.org/officeDocument/2006/relationships/slideLayout" Target="../slideLayouts/slideLayout6.xml"/><Relationship Id="rId6" Type="http://schemas.openxmlformats.org/officeDocument/2006/relationships/image" Target="../media/image316.wmf"/><Relationship Id="rId5" Type="http://schemas.openxmlformats.org/officeDocument/2006/relationships/oleObject" Target="../embeddings/oleObject208.bin"/><Relationship Id="rId4" Type="http://schemas.openxmlformats.org/officeDocument/2006/relationships/image" Target="../media/image315.wmf"/><Relationship Id="rId3" Type="http://schemas.openxmlformats.org/officeDocument/2006/relationships/oleObject" Target="../embeddings/oleObject207.bin"/><Relationship Id="rId2" Type="http://schemas.openxmlformats.org/officeDocument/2006/relationships/image" Target="../media/image314.jpeg"/><Relationship Id="rId1" Type="http://schemas.openxmlformats.org/officeDocument/2006/relationships/image" Target="../media/image313.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image" Target="../media/image317.jpeg"/></Relationships>
</file>

<file path=ppt/slides/_rels/slide97.xml.rels><?xml version="1.0" encoding="UTF-8" standalone="yes"?>
<Relationships xmlns="http://schemas.openxmlformats.org/package/2006/relationships"><Relationship Id="rId9" Type="http://schemas.openxmlformats.org/officeDocument/2006/relationships/oleObject" Target="../embeddings/oleObject213.bin"/><Relationship Id="rId8" Type="http://schemas.openxmlformats.org/officeDocument/2006/relationships/image" Target="../media/image321.wmf"/><Relationship Id="rId7" Type="http://schemas.openxmlformats.org/officeDocument/2006/relationships/oleObject" Target="../embeddings/oleObject212.bin"/><Relationship Id="rId6" Type="http://schemas.openxmlformats.org/officeDocument/2006/relationships/image" Target="../media/image320.wmf"/><Relationship Id="rId5" Type="http://schemas.openxmlformats.org/officeDocument/2006/relationships/oleObject" Target="../embeddings/oleObject211.bin"/><Relationship Id="rId4" Type="http://schemas.openxmlformats.org/officeDocument/2006/relationships/image" Target="../media/image319.wmf"/><Relationship Id="rId3" Type="http://schemas.openxmlformats.org/officeDocument/2006/relationships/oleObject" Target="../embeddings/oleObject210.bin"/><Relationship Id="rId21" Type="http://schemas.openxmlformats.org/officeDocument/2006/relationships/notesSlide" Target="../notesSlides/notesSlide90.xml"/><Relationship Id="rId20" Type="http://schemas.openxmlformats.org/officeDocument/2006/relationships/vmlDrawing" Target="../drawings/vmlDrawing45.vml"/><Relationship Id="rId2" Type="http://schemas.openxmlformats.org/officeDocument/2006/relationships/image" Target="../media/image318.wmf"/><Relationship Id="rId19" Type="http://schemas.openxmlformats.org/officeDocument/2006/relationships/slideLayout" Target="../slideLayouts/slideLayout6.xml"/><Relationship Id="rId18" Type="http://schemas.openxmlformats.org/officeDocument/2006/relationships/image" Target="../media/image326.wmf"/><Relationship Id="rId17" Type="http://schemas.openxmlformats.org/officeDocument/2006/relationships/oleObject" Target="../embeddings/oleObject217.bin"/><Relationship Id="rId16" Type="http://schemas.openxmlformats.org/officeDocument/2006/relationships/image" Target="../media/image325.wmf"/><Relationship Id="rId15" Type="http://schemas.openxmlformats.org/officeDocument/2006/relationships/oleObject" Target="../embeddings/oleObject216.bin"/><Relationship Id="rId14" Type="http://schemas.openxmlformats.org/officeDocument/2006/relationships/image" Target="../media/image324.wmf"/><Relationship Id="rId13" Type="http://schemas.openxmlformats.org/officeDocument/2006/relationships/oleObject" Target="../embeddings/oleObject215.bin"/><Relationship Id="rId12" Type="http://schemas.openxmlformats.org/officeDocument/2006/relationships/image" Target="../media/image323.wmf"/><Relationship Id="rId11" Type="http://schemas.openxmlformats.org/officeDocument/2006/relationships/oleObject" Target="../embeddings/oleObject214.bin"/><Relationship Id="rId10" Type="http://schemas.openxmlformats.org/officeDocument/2006/relationships/image" Target="../media/image322.wmf"/><Relationship Id="rId1" Type="http://schemas.openxmlformats.org/officeDocument/2006/relationships/oleObject" Target="../embeddings/oleObject209.bin"/></Relationships>
</file>

<file path=ppt/slides/_rels/slide98.xml.rels><?xml version="1.0" encoding="UTF-8" standalone="yes"?>
<Relationships xmlns="http://schemas.openxmlformats.org/package/2006/relationships"><Relationship Id="rId7" Type="http://schemas.openxmlformats.org/officeDocument/2006/relationships/notesSlide" Target="../notesSlides/notesSlide91.xml"/><Relationship Id="rId6" Type="http://schemas.openxmlformats.org/officeDocument/2006/relationships/vmlDrawing" Target="../drawings/vmlDrawing46.vml"/><Relationship Id="rId5" Type="http://schemas.openxmlformats.org/officeDocument/2006/relationships/slideLayout" Target="../slideLayouts/slideLayout6.xml"/><Relationship Id="rId4" Type="http://schemas.openxmlformats.org/officeDocument/2006/relationships/image" Target="../media/image329.wmf"/><Relationship Id="rId3" Type="http://schemas.openxmlformats.org/officeDocument/2006/relationships/oleObject" Target="../embeddings/oleObject218.bin"/><Relationship Id="rId2" Type="http://schemas.openxmlformats.org/officeDocument/2006/relationships/image" Target="../media/image328.jpeg"/><Relationship Id="rId1" Type="http://schemas.openxmlformats.org/officeDocument/2006/relationships/image" Target="../media/image327.jpeg"/></Relationships>
</file>

<file path=ppt/slides/_rels/slide99.xml.rels><?xml version="1.0" encoding="UTF-8" standalone="yes"?>
<Relationships xmlns="http://schemas.openxmlformats.org/package/2006/relationships"><Relationship Id="rId9" Type="http://schemas.openxmlformats.org/officeDocument/2006/relationships/oleObject" Target="../embeddings/oleObject223.bin"/><Relationship Id="rId8" Type="http://schemas.openxmlformats.org/officeDocument/2006/relationships/image" Target="../media/image333.wmf"/><Relationship Id="rId7" Type="http://schemas.openxmlformats.org/officeDocument/2006/relationships/oleObject" Target="../embeddings/oleObject222.bin"/><Relationship Id="rId6" Type="http://schemas.openxmlformats.org/officeDocument/2006/relationships/image" Target="../media/image332.wmf"/><Relationship Id="rId5" Type="http://schemas.openxmlformats.org/officeDocument/2006/relationships/oleObject" Target="../embeddings/oleObject221.bin"/><Relationship Id="rId4" Type="http://schemas.openxmlformats.org/officeDocument/2006/relationships/image" Target="../media/image331.wmf"/><Relationship Id="rId3" Type="http://schemas.openxmlformats.org/officeDocument/2006/relationships/oleObject" Target="../embeddings/oleObject220.bin"/><Relationship Id="rId25" Type="http://schemas.openxmlformats.org/officeDocument/2006/relationships/notesSlide" Target="../notesSlides/notesSlide92.xml"/><Relationship Id="rId24" Type="http://schemas.openxmlformats.org/officeDocument/2006/relationships/vmlDrawing" Target="../drawings/vmlDrawing47.vml"/><Relationship Id="rId23" Type="http://schemas.openxmlformats.org/officeDocument/2006/relationships/slideLayout" Target="../slideLayouts/slideLayout6.xml"/><Relationship Id="rId22" Type="http://schemas.openxmlformats.org/officeDocument/2006/relationships/image" Target="../media/image340.wmf"/><Relationship Id="rId21" Type="http://schemas.openxmlformats.org/officeDocument/2006/relationships/oleObject" Target="../embeddings/oleObject229.bin"/><Relationship Id="rId20" Type="http://schemas.openxmlformats.org/officeDocument/2006/relationships/image" Target="../media/image339.wmf"/><Relationship Id="rId2" Type="http://schemas.openxmlformats.org/officeDocument/2006/relationships/image" Target="../media/image330.wmf"/><Relationship Id="rId19" Type="http://schemas.openxmlformats.org/officeDocument/2006/relationships/oleObject" Target="../embeddings/oleObject228.bin"/><Relationship Id="rId18" Type="http://schemas.openxmlformats.org/officeDocument/2006/relationships/image" Target="../media/image338.wmf"/><Relationship Id="rId17" Type="http://schemas.openxmlformats.org/officeDocument/2006/relationships/oleObject" Target="../embeddings/oleObject227.bin"/><Relationship Id="rId16" Type="http://schemas.openxmlformats.org/officeDocument/2006/relationships/image" Target="../media/image337.wmf"/><Relationship Id="rId15" Type="http://schemas.openxmlformats.org/officeDocument/2006/relationships/oleObject" Target="../embeddings/oleObject226.bin"/><Relationship Id="rId14" Type="http://schemas.openxmlformats.org/officeDocument/2006/relationships/image" Target="../media/image336.wmf"/><Relationship Id="rId13" Type="http://schemas.openxmlformats.org/officeDocument/2006/relationships/oleObject" Target="../embeddings/oleObject225.bin"/><Relationship Id="rId12" Type="http://schemas.openxmlformats.org/officeDocument/2006/relationships/image" Target="../media/image335.wmf"/><Relationship Id="rId11" Type="http://schemas.openxmlformats.org/officeDocument/2006/relationships/oleObject" Target="../embeddings/oleObject224.bin"/><Relationship Id="rId10" Type="http://schemas.openxmlformats.org/officeDocument/2006/relationships/image" Target="../media/image334.wmf"/><Relationship Id="rId1" Type="http://schemas.openxmlformats.org/officeDocument/2006/relationships/oleObject" Target="../embeddings/oleObject2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190390" y="2124361"/>
            <a:ext cx="2121315" cy="1628775"/>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物理</a:t>
            </a:r>
            <a:endParaRPr lang="zh-CN" altLang="en-US"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2025</a:t>
            </a:r>
            <a:endParaRPr lang="en-US" altLang="zh-CN" sz="50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631630" cy="859155"/>
          </a:xfrm>
          <a:prstGeom prst="rect">
            <a:avLst/>
          </a:prstGeom>
          <a:noFill/>
        </p:spPr>
        <p:txBody>
          <a:bodyPr wrap="square" lIns="91239" tIns="45619" rIns="91239" bIns="45619">
            <a:spAutoFit/>
          </a:bodyPr>
          <a:lstStyle/>
          <a:p>
            <a:r>
              <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rPr>
              <a:t>曲线运动</a:t>
            </a:r>
            <a:endPar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endParaRPr>
          </a:p>
        </p:txBody>
      </p:sp>
      <p:sp>
        <p:nvSpPr>
          <p:cNvPr id="2" name="文本框 1"/>
          <p:cNvSpPr txBox="1"/>
          <p:nvPr/>
        </p:nvSpPr>
        <p:spPr>
          <a:xfrm>
            <a:off x="5076190" y="3501390"/>
            <a:ext cx="4457065" cy="368300"/>
          </a:xfrm>
          <a:prstGeom prst="rect">
            <a:avLst/>
          </a:prstGeom>
          <a:noFill/>
        </p:spPr>
        <p:txBody>
          <a:bodyPr wrap="square" rtlCol="0">
            <a:spAutoFit/>
          </a:bodyPr>
          <a:p>
            <a:r>
              <a:rPr lang="zh-CN" altLang="en-US"/>
              <a:t>主讲：小瑞老师</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46078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(2024届山东泰安新泰中学二模)</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(多选)如图所示,把质量为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的小球以大小为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的速度从空中的</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点水平向右抛出,同时对小球施加大小为</a:t>
            </a:r>
            <a:r>
              <a:rPr lang="zh-CN" altLang="en-US" sz="2045" kern="0" spc="730"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、方向斜向左上方的</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恒力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作用,</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。不计空气阻力,重力加速度为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。下列判断正确的是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6290" kern="0" spc="9161"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30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A.小球的加速度大小总为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B.小球向右运动的最大位移为</a:t>
            </a:r>
            <a:r>
              <a:rPr lang="zh-CN" altLang="en-US" sz="3480" kern="0" spc="1394"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4.jpeg"/>
          <p:cNvPicPr>
            <a:picLocks noChangeAspect="1"/>
          </p:cNvPicPr>
          <p:nvPr/>
        </p:nvPicPr>
        <p:blipFill>
          <a:blip r:embed="rId1"/>
          <a:stretch>
            <a:fillRect/>
          </a:stretch>
        </p:blipFill>
        <p:spPr>
          <a:xfrm>
            <a:off x="4798210" y="2263448"/>
            <a:ext cx="1962150" cy="1590675"/>
          </a:xfrm>
          <a:prstGeom prst="rect">
            <a:avLst/>
          </a:prstGeom>
        </p:spPr>
      </p:pic>
      <p:graphicFrame>
        <p:nvGraphicFramePr>
          <p:cNvPr id="5" name="对象 4"/>
          <p:cNvGraphicFramePr>
            <a:graphicFrameLocks noChangeAspect="1"/>
          </p:cNvGraphicFramePr>
          <p:nvPr/>
        </p:nvGraphicFramePr>
        <p:xfrm>
          <a:off x="8075700" y="1120440"/>
          <a:ext cx="352424" cy="352424"/>
        </p:xfrm>
        <a:graphic>
          <a:graphicData uri="http://schemas.openxmlformats.org/presentationml/2006/ole">
            <mc:AlternateContent xmlns:mc="http://schemas.openxmlformats.org/markup-compatibility/2006">
              <mc:Choice xmlns:v="urn:schemas-microsoft-com:vml" Requires="v">
                <p:oleObj spid="_x0000_s1025" name="Equation" r:id="rId2" imgW="9448800" imgH="9448800" progId="">
                  <p:embed/>
                </p:oleObj>
              </mc:Choice>
              <mc:Fallback>
                <p:oleObj name="Equation" r:id="rId2" imgW="9448800" imgH="9448800" progId="">
                  <p:embed/>
                  <p:pic>
                    <p:nvPicPr>
                      <p:cNvPr id="0" name="图片 1024"/>
                      <p:cNvPicPr>
                        <a:picLocks noChangeAspect="1"/>
                      </p:cNvPicPr>
                      <p:nvPr/>
                    </p:nvPicPr>
                    <p:blipFill>
                      <a:blip r:embed="rId3"/>
                      <a:stretch>
                        <a:fillRect/>
                      </a:stretch>
                    </p:blipFill>
                    <p:spPr>
                      <a:xfrm>
                        <a:off x="8075700" y="1120440"/>
                        <a:ext cx="352424" cy="3524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420599" y="4335150"/>
          <a:ext cx="619124" cy="771524"/>
        </p:xfrm>
        <a:graphic>
          <a:graphicData uri="http://schemas.openxmlformats.org/presentationml/2006/ole">
            <mc:AlternateContent xmlns:mc="http://schemas.openxmlformats.org/markup-compatibility/2006">
              <mc:Choice xmlns:v="urn:schemas-microsoft-com:vml" Requires="v">
                <p:oleObj spid="_x0000_s1027" name="Equation" r:id="rId4" imgW="16459200" imgH="20421600" progId="">
                  <p:embed/>
                </p:oleObj>
              </mc:Choice>
              <mc:Fallback>
                <p:oleObj name="Equation" r:id="rId4" imgW="16459200" imgH="20421600" progId="">
                  <p:embed/>
                  <p:pic>
                    <p:nvPicPr>
                      <p:cNvPr id="0" name="图片 1026"/>
                      <p:cNvPicPr>
                        <a:picLocks noChangeAspect="1"/>
                      </p:cNvPicPr>
                      <p:nvPr/>
                    </p:nvPicPr>
                    <p:blipFill>
                      <a:blip r:embed="rId5"/>
                      <a:stretch>
                        <a:fillRect/>
                      </a:stretch>
                    </p:blipFill>
                    <p:spPr>
                      <a:xfrm>
                        <a:off x="4420599" y="4335150"/>
                        <a:ext cx="619124" cy="771524"/>
                      </a:xfrm>
                      <a:prstGeom prst="rect">
                        <a:avLst/>
                      </a:prstGeom>
                      <a:noFill/>
                      <a:ln w="9525">
                        <a:noFill/>
                      </a:ln>
                    </p:spPr>
                  </p:pic>
                </p:oleObj>
              </mc:Fallback>
            </mc:AlternateContent>
          </a:graphicData>
        </a:graphic>
      </p:graphicFrame>
      <p:sp>
        <p:nvSpPr>
          <p:cNvPr id="7" name="TextBox 2"/>
          <p:cNvSpPr txBox="1"/>
          <p:nvPr/>
        </p:nvSpPr>
        <p:spPr>
          <a:xfrm>
            <a:off x="468000" y="5115140"/>
            <a:ext cx="11831400" cy="128176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C.小球经过一段时间会落地</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D.小球的最小速度为</a:t>
            </a:r>
            <a:r>
              <a:rPr lang="zh-CN" altLang="en-US" sz="3090" kern="0" spc="-7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8" name="对象 7"/>
          <p:cNvGraphicFramePr>
            <a:graphicFrameLocks noChangeAspect="1"/>
          </p:cNvGraphicFramePr>
          <p:nvPr/>
        </p:nvGraphicFramePr>
        <p:xfrm>
          <a:off x="3213483" y="5777723"/>
          <a:ext cx="295275" cy="657225"/>
        </p:xfrm>
        <a:graphic>
          <a:graphicData uri="http://schemas.openxmlformats.org/presentationml/2006/ole">
            <mc:AlternateContent xmlns:mc="http://schemas.openxmlformats.org/markup-compatibility/2006">
              <mc:Choice xmlns:v="urn:schemas-microsoft-com:vml" Requires="v">
                <p:oleObj spid="_x0000_s1028" name="Equation" r:id="rId6" imgW="7924800" imgH="17373600" progId="">
                  <p:embed/>
                </p:oleObj>
              </mc:Choice>
              <mc:Fallback>
                <p:oleObj name="Equation" r:id="rId6" imgW="7924800" imgH="17373600" progId="">
                  <p:embed/>
                  <p:pic>
                    <p:nvPicPr>
                      <p:cNvPr id="0" name="图片 1027"/>
                      <p:cNvPicPr>
                        <a:picLocks noChangeAspect="1"/>
                      </p:cNvPicPr>
                      <p:nvPr/>
                    </p:nvPicPr>
                    <p:blipFill>
                      <a:blip r:embed="rId7"/>
                      <a:stretch>
                        <a:fillRect/>
                      </a:stretch>
                    </p:blipFill>
                    <p:spPr>
                      <a:xfrm>
                        <a:off x="3213483" y="5777723"/>
                        <a:ext cx="295275" cy="657225"/>
                      </a:xfrm>
                      <a:prstGeom prst="rect">
                        <a:avLst/>
                      </a:prstGeom>
                      <a:noFill/>
                      <a:ln w="9525">
                        <a:noFill/>
                      </a:ln>
                    </p:spPr>
                  </p:pic>
                </p:oleObj>
              </mc:Fallback>
            </mc:AlternateContent>
          </a:graphicData>
        </a:graphic>
      </p:graphicFrame>
      <p:sp>
        <p:nvSpPr>
          <p:cNvPr id="9" name="文本框 8"/>
          <p:cNvSpPr txBox="1"/>
          <p:nvPr/>
        </p:nvSpPr>
        <p:spPr>
          <a:xfrm>
            <a:off x="10188820" y="1647198"/>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80142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题型3　斜面上圆周运动的临界、极值问题</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1.特殊位置受力分析</a:t>
            </a:r>
            <a:endParaRPr lang="zh-CN" altLang="en-US" b="1" dirty="0"/>
          </a:p>
          <a:p>
            <a:pPr marL="0" indent="0" eaLnBrk="0" latinLnBrk="1" hangingPunct="0">
              <a:lnSpc>
                <a:spcPct val="150000"/>
              </a:lnSpc>
              <a:spcBef>
                <a:spcPts val="145"/>
              </a:spcBef>
              <a:buNone/>
            </a:pPr>
            <a:r>
              <a:rPr lang="zh-CN" altLang="en-US" sz="11450" kern="0" spc="20126"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11.jpeg"/>
          <p:cNvPicPr>
            <a:picLocks noChangeAspect="1"/>
          </p:cNvPicPr>
          <p:nvPr/>
        </p:nvPicPr>
        <p:blipFill>
          <a:blip r:embed="rId1"/>
          <a:stretch>
            <a:fillRect/>
          </a:stretch>
        </p:blipFill>
        <p:spPr>
          <a:xfrm>
            <a:off x="4583896" y="1920071"/>
            <a:ext cx="3620663" cy="2795048"/>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467278"/>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2.临界状态分析</a:t>
            </a:r>
            <a:endParaRPr lang="zh-CN" altLang="en-US" sz="2800" b="1"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物</a:t>
            </a:r>
            <a:r>
              <a:rPr lang="zh-CN" altLang="en-US" sz="2410" kern="0" dirty="0" smtClean="0">
                <a:solidFill>
                  <a:srgbClr val="000000"/>
                </a:solidFill>
                <a:latin typeface="Times New Roman" panose="02020603050405020304" pitchFamily="65" charset="-122"/>
                <a:ea typeface="华文细黑" panose="02010600040101010101" pitchFamily="65" charset="-122"/>
              </a:rPr>
              <a:t>块相对转盘即将滑动的临界位置在最低点,物块运动过程中在最低点有</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 sin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mω</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,当</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μmg</a:t>
            </a:r>
            <a:r>
              <a:rPr lang="zh-CN" altLang="en-US" sz="2410" kern="0" dirty="0" smtClean="0">
                <a:solidFill>
                  <a:srgbClr val="000000"/>
                </a:solidFill>
                <a:latin typeface="Times New Roman" panose="02020603050405020304" pitchFamily="65" charset="-122"/>
                <a:ea typeface="华文细黑" panose="02010600040101010101" pitchFamily="65" charset="-122"/>
              </a:rPr>
              <a:t> cos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时转盘角速度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ω</a:t>
            </a:r>
            <a:r>
              <a:rPr lang="zh-CN" altLang="en-US" sz="2410" kern="0" dirty="0" smtClean="0">
                <a:solidFill>
                  <a:srgbClr val="000000"/>
                </a:solidFill>
                <a:latin typeface="Times New Roman" panose="02020603050405020304" pitchFamily="65" charset="-122"/>
                <a:ea typeface="华文细黑" panose="02010600040101010101" pitchFamily="65" charset="-122"/>
              </a:rPr>
              <a:t>达到最大值,此时</a:t>
            </a:r>
            <a:r>
              <a:rPr lang="zh-CN" altLang="en-US" sz="2410" i="1" kern="0" dirty="0" smtClean="0">
                <a:solidFill>
                  <a:srgbClr val="000000"/>
                </a:solidFill>
                <a:latin typeface="Times New Roman" panose="02020603050405020304" pitchFamily="65" charset="-122"/>
                <a:ea typeface="华文细黑" panose="02010600040101010101" pitchFamily="65" charset="-122"/>
              </a:rPr>
              <a:t>μmg</a:t>
            </a:r>
            <a:r>
              <a:rPr lang="zh-CN" altLang="en-US" sz="2410" kern="0" dirty="0" smtClean="0">
                <a:solidFill>
                  <a:srgbClr val="000000"/>
                </a:solidFill>
                <a:latin typeface="Times New Roman" panose="02020603050405020304" pitchFamily="65" charset="-122"/>
                <a:ea typeface="华文细黑" panose="02010600040101010101" pitchFamily="65" charset="-122"/>
              </a:rPr>
              <a:t> cos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 sin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140" kern="0" spc="1757"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,可</a:t>
            </a:r>
            <a:r>
              <a:rPr lang="zh-CN" altLang="en-US" sz="2410" kern="0" dirty="0" smtClean="0">
                <a:solidFill>
                  <a:srgbClr val="000000"/>
                </a:solidFill>
                <a:latin typeface="Times New Roman" panose="02020603050405020304" pitchFamily="65" charset="-122"/>
                <a:ea typeface="华文细黑" panose="02010600040101010101" pitchFamily="65" charset="-122"/>
              </a:rPr>
              <a:t>得</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ω</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50" kern="0" spc="1337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10143449" y="1887797"/>
          <a:ext cx="495299" cy="380999"/>
        </p:xfrm>
        <a:graphic>
          <a:graphicData uri="http://schemas.openxmlformats.org/presentationml/2006/ole">
            <mc:AlternateContent xmlns:mc="http://schemas.openxmlformats.org/markup-compatibility/2006">
              <mc:Choice xmlns:v="urn:schemas-microsoft-com:vml" Requires="v">
                <p:oleObj spid="_x0000_s49153" name="Equation" r:id="rId1" imgW="13106400" imgH="10058400" progId="">
                  <p:embed/>
                </p:oleObj>
              </mc:Choice>
              <mc:Fallback>
                <p:oleObj name="Equation" r:id="rId1" imgW="13106400" imgH="10058400" progId="">
                  <p:embed/>
                  <p:pic>
                    <p:nvPicPr>
                      <p:cNvPr id="0" name="图片 49152"/>
                      <p:cNvPicPr>
                        <a:picLocks noChangeAspect="1"/>
                      </p:cNvPicPr>
                      <p:nvPr/>
                    </p:nvPicPr>
                    <p:blipFill>
                      <a:blip r:embed="rId2"/>
                      <a:stretch>
                        <a:fillRect/>
                      </a:stretch>
                    </p:blipFill>
                    <p:spPr>
                      <a:xfrm>
                        <a:off x="10143449" y="1887797"/>
                        <a:ext cx="495299" cy="3809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102499" y="2420137"/>
          <a:ext cx="2124075" cy="733425"/>
        </p:xfrm>
        <a:graphic>
          <a:graphicData uri="http://schemas.openxmlformats.org/presentationml/2006/ole">
            <mc:AlternateContent xmlns:mc="http://schemas.openxmlformats.org/markup-compatibility/2006">
              <mc:Choice xmlns:v="urn:schemas-microsoft-com:vml" Requires="v">
                <p:oleObj spid="_x0000_s49154" name="Equation" r:id="rId3" imgW="56083200" imgH="19507200" progId="">
                  <p:embed/>
                </p:oleObj>
              </mc:Choice>
              <mc:Fallback>
                <p:oleObj name="Equation" r:id="rId3" imgW="56083200" imgH="19507200" progId="">
                  <p:embed/>
                  <p:pic>
                    <p:nvPicPr>
                      <p:cNvPr id="0" name="图片 49153"/>
                      <p:cNvPicPr>
                        <a:picLocks noChangeAspect="1"/>
                      </p:cNvPicPr>
                      <p:nvPr/>
                    </p:nvPicPr>
                    <p:blipFill>
                      <a:blip r:embed="rId4"/>
                      <a:stretch>
                        <a:fillRect/>
                      </a:stretch>
                    </p:blipFill>
                    <p:spPr>
                      <a:xfrm>
                        <a:off x="1102499" y="2420137"/>
                        <a:ext cx="2124075"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301871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(2024届湖北华师一附月考)</a:t>
            </a:r>
            <a:r>
              <a:rPr lang="zh-CN" altLang="en-US" sz="2410" kern="0" dirty="0" smtClean="0">
                <a:solidFill>
                  <a:srgbClr val="000000"/>
                </a:solidFill>
                <a:latin typeface="Times New Roman" panose="02020603050405020304" pitchFamily="65" charset="-122"/>
                <a:ea typeface="华文细黑" panose="02010600040101010101" pitchFamily="65" charset="-122"/>
              </a:rPr>
              <a:t>(多选)转盘游戏深受人们喜爱,现将其简化为如图</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所示模型。倾角为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的圆盘绕垂直于盘面且过圆心的轴做匀速圆周运动,盘面上距</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离轴</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处有一可视为质点的小物块与圆盘始终保持相对静止,物块质量为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,与盘面间的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动摩擦因数为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,圆盘的角速度为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ω</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50" kern="0" spc="137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,最大静摩擦力等于滑动摩擦</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力,则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112.jpeg"/>
          <p:cNvPicPr>
            <a:picLocks noChangeAspect="1"/>
          </p:cNvPicPr>
          <p:nvPr/>
        </p:nvPicPr>
        <p:blipFill>
          <a:blip r:embed="rId1"/>
          <a:stretch>
            <a:fillRect/>
          </a:stretch>
        </p:blipFill>
        <p:spPr>
          <a:xfrm>
            <a:off x="8941614" y="2705889"/>
            <a:ext cx="1814507" cy="1455593"/>
          </a:xfrm>
          <a:prstGeom prst="rect">
            <a:avLst/>
          </a:prstGeom>
        </p:spPr>
      </p:pic>
      <p:graphicFrame>
        <p:nvGraphicFramePr>
          <p:cNvPr id="5" name="对象 4"/>
          <p:cNvGraphicFramePr>
            <a:graphicFrameLocks noChangeAspect="1"/>
          </p:cNvGraphicFramePr>
          <p:nvPr/>
        </p:nvGraphicFramePr>
        <p:xfrm>
          <a:off x="7126040" y="2120572"/>
          <a:ext cx="600074" cy="733424"/>
        </p:xfrm>
        <a:graphic>
          <a:graphicData uri="http://schemas.openxmlformats.org/presentationml/2006/ole">
            <mc:AlternateContent xmlns:mc="http://schemas.openxmlformats.org/markup-compatibility/2006">
              <mc:Choice xmlns:v="urn:schemas-microsoft-com:vml" Requires="v">
                <p:oleObj spid="_x0000_s50177" name="Equation" r:id="rId2" imgW="15849600" imgH="19507200" progId="">
                  <p:embed/>
                </p:oleObj>
              </mc:Choice>
              <mc:Fallback>
                <p:oleObj name="Equation" r:id="rId2" imgW="15849600" imgH="19507200" progId="">
                  <p:embed/>
                  <p:pic>
                    <p:nvPicPr>
                      <p:cNvPr id="0" name="图片 50176"/>
                      <p:cNvPicPr>
                        <a:picLocks noChangeAspect="1"/>
                      </p:cNvPicPr>
                      <p:nvPr/>
                    </p:nvPicPr>
                    <p:blipFill>
                      <a:blip r:embed="rId3"/>
                      <a:stretch>
                        <a:fillRect/>
                      </a:stretch>
                    </p:blipFill>
                    <p:spPr>
                      <a:xfrm>
                        <a:off x="7126040" y="2120572"/>
                        <a:ext cx="600074" cy="733424"/>
                      </a:xfrm>
                      <a:prstGeom prst="rect">
                        <a:avLst/>
                      </a:prstGeom>
                      <a:noFill/>
                      <a:ln w="9525">
                        <a:noFill/>
                      </a:ln>
                    </p:spPr>
                  </p:pic>
                </p:oleObj>
              </mc:Fallback>
            </mc:AlternateContent>
          </a:graphicData>
        </a:graphic>
      </p:graphicFrame>
      <p:sp>
        <p:nvSpPr>
          <p:cNvPr id="6" name="TextBox 2"/>
          <p:cNvSpPr txBox="1"/>
          <p:nvPr/>
        </p:nvSpPr>
        <p:spPr>
          <a:xfrm>
            <a:off x="468000" y="3371477"/>
            <a:ext cx="11831400" cy="31068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的最小值为</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1655" kern="0" spc="1118" dirty="0" smtClean="0">
                <a:solidFill>
                  <a:srgbClr val="000000"/>
                </a:solidFill>
                <a:latin typeface="Times New Roman" panose="02020603050405020304" pitchFamily="65" charset="-122"/>
                <a:ea typeface="华文细黑" panose="02010600040101010101" pitchFamily="65" charset="-122"/>
              </a:rPr>
              <a:t> </a:t>
            </a:r>
            <a:r>
              <a:rPr lang="zh-CN" altLang="en-US" sz="1655" kern="0" spc="1118"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B.物块从最低点第一次转到最高点的过程中,圆盘对物块的冲量大小为</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970" kern="0" spc="3205"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C.物块运动到任意关于转轴对称的两点时受到的摩擦力的大小分别为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,一定有</a:t>
            </a:r>
            <a:r>
              <a:rPr lang="zh-CN" altLang="en-US" sz="2140" kern="0" spc="407"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140" kern="0" spc="40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ω</a:t>
            </a:r>
            <a:r>
              <a:rPr lang="zh-CN" altLang="en-US" sz="2410" kern="0" dirty="0" smtClean="0">
                <a:solidFill>
                  <a:srgbClr val="000000"/>
                </a:solidFill>
                <a:latin typeface="Times New Roman" panose="02020603050405020304" pitchFamily="65" charset="-122"/>
                <a:ea typeface="华文细黑" panose="02010600040101010101" pitchFamily="65" charset="-122"/>
              </a:rPr>
              <a:t>增大,物块在最高点受到的摩擦力一定增大</a:t>
            </a:r>
            <a:endParaRPr lang="zh-CN" altLang="en-US" dirty="0"/>
          </a:p>
        </p:txBody>
      </p:sp>
      <p:graphicFrame>
        <p:nvGraphicFramePr>
          <p:cNvPr id="7" name="对象 6"/>
          <p:cNvGraphicFramePr>
            <a:graphicFrameLocks noChangeAspect="1"/>
          </p:cNvGraphicFramePr>
          <p:nvPr/>
        </p:nvGraphicFramePr>
        <p:xfrm>
          <a:off x="2459540" y="3459140"/>
          <a:ext cx="219075" cy="657225"/>
        </p:xfrm>
        <a:graphic>
          <a:graphicData uri="http://schemas.openxmlformats.org/presentationml/2006/ole">
            <mc:AlternateContent xmlns:mc="http://schemas.openxmlformats.org/markup-compatibility/2006">
              <mc:Choice xmlns:v="urn:schemas-microsoft-com:vml" Requires="v">
                <p:oleObj spid="_x0000_s50178" name="Equation" r:id="rId4" imgW="5791200" imgH="17373600" progId="">
                  <p:embed/>
                </p:oleObj>
              </mc:Choice>
              <mc:Fallback>
                <p:oleObj name="Equation" r:id="rId4" imgW="5791200" imgH="17373600" progId="">
                  <p:embed/>
                  <p:pic>
                    <p:nvPicPr>
                      <p:cNvPr id="0" name="图片 50177"/>
                      <p:cNvPicPr>
                        <a:picLocks noChangeAspect="1"/>
                      </p:cNvPicPr>
                      <p:nvPr/>
                    </p:nvPicPr>
                    <p:blipFill>
                      <a:blip r:embed="rId5"/>
                      <a:stretch>
                        <a:fillRect/>
                      </a:stretch>
                    </p:blipFill>
                    <p:spPr>
                      <a:xfrm>
                        <a:off x="2459540" y="3459140"/>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678615" y="3583002"/>
          <a:ext cx="352424" cy="352424"/>
        </p:xfrm>
        <a:graphic>
          <a:graphicData uri="http://schemas.openxmlformats.org/presentationml/2006/ole">
            <mc:AlternateContent xmlns:mc="http://schemas.openxmlformats.org/markup-compatibility/2006">
              <mc:Choice xmlns:v="urn:schemas-microsoft-com:vml" Requires="v">
                <p:oleObj spid="_x0000_s50179" name="Equation" r:id="rId6" imgW="9448800" imgH="9448800" progId="">
                  <p:embed/>
                </p:oleObj>
              </mc:Choice>
              <mc:Fallback>
                <p:oleObj name="Equation" r:id="rId6" imgW="9448800" imgH="9448800" progId="">
                  <p:embed/>
                  <p:pic>
                    <p:nvPicPr>
                      <p:cNvPr id="0" name="图片 50178"/>
                      <p:cNvPicPr>
                        <a:picLocks noChangeAspect="1"/>
                      </p:cNvPicPr>
                      <p:nvPr/>
                    </p:nvPicPr>
                    <p:blipFill>
                      <a:blip r:embed="rId7"/>
                      <a:stretch>
                        <a:fillRect/>
                      </a:stretch>
                    </p:blipFill>
                    <p:spPr>
                      <a:xfrm>
                        <a:off x="2678615" y="3583002"/>
                        <a:ext cx="352424" cy="3524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9699099" y="4178353"/>
          <a:ext cx="219075" cy="657225"/>
        </p:xfrm>
        <a:graphic>
          <a:graphicData uri="http://schemas.openxmlformats.org/presentationml/2006/ole">
            <mc:AlternateContent xmlns:mc="http://schemas.openxmlformats.org/markup-compatibility/2006">
              <mc:Choice xmlns:v="urn:schemas-microsoft-com:vml" Requires="v">
                <p:oleObj spid="_x0000_s50180" name="Equation" r:id="rId8" imgW="5791200" imgH="17373600" progId="">
                  <p:embed/>
                </p:oleObj>
              </mc:Choice>
              <mc:Fallback>
                <p:oleObj name="Equation" r:id="rId8" imgW="5791200" imgH="17373600" progId="">
                  <p:embed/>
                  <p:pic>
                    <p:nvPicPr>
                      <p:cNvPr id="0" name="图片 50179"/>
                      <p:cNvPicPr>
                        <a:picLocks noChangeAspect="1"/>
                      </p:cNvPicPr>
                      <p:nvPr/>
                    </p:nvPicPr>
                    <p:blipFill>
                      <a:blip r:embed="rId9"/>
                      <a:stretch>
                        <a:fillRect/>
                      </a:stretch>
                    </p:blipFill>
                    <p:spPr>
                      <a:xfrm>
                        <a:off x="9699099" y="4178353"/>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0127629" y="4292318"/>
          <a:ext cx="657225" cy="419100"/>
        </p:xfrm>
        <a:graphic>
          <a:graphicData uri="http://schemas.openxmlformats.org/presentationml/2006/ole">
            <mc:AlternateContent xmlns:mc="http://schemas.openxmlformats.org/markup-compatibility/2006">
              <mc:Choice xmlns:v="urn:schemas-microsoft-com:vml" Requires="v">
                <p:oleObj spid="_x0000_s50181" name="Equation" r:id="rId10" imgW="17373600" imgH="10972800" progId="">
                  <p:embed/>
                </p:oleObj>
              </mc:Choice>
              <mc:Fallback>
                <p:oleObj name="Equation" r:id="rId10" imgW="17373600" imgH="10972800" progId="">
                  <p:embed/>
                  <p:pic>
                    <p:nvPicPr>
                      <p:cNvPr id="0" name="图片 50180"/>
                      <p:cNvPicPr>
                        <a:picLocks noChangeAspect="1"/>
                      </p:cNvPicPr>
                      <p:nvPr/>
                    </p:nvPicPr>
                    <p:blipFill>
                      <a:blip r:embed="rId11"/>
                      <a:stretch>
                        <a:fillRect/>
                      </a:stretch>
                    </p:blipFill>
                    <p:spPr>
                      <a:xfrm>
                        <a:off x="10127629" y="4292318"/>
                        <a:ext cx="657225" cy="4191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1255444" y="4927780"/>
          <a:ext cx="323850" cy="381000"/>
        </p:xfrm>
        <a:graphic>
          <a:graphicData uri="http://schemas.openxmlformats.org/presentationml/2006/ole">
            <mc:AlternateContent xmlns:mc="http://schemas.openxmlformats.org/markup-compatibility/2006">
              <mc:Choice xmlns:v="urn:schemas-microsoft-com:vml" Requires="v">
                <p:oleObj spid="_x0000_s50182" name="Equation" r:id="rId12" imgW="8534400" imgH="10058400" progId="">
                  <p:embed/>
                </p:oleObj>
              </mc:Choice>
              <mc:Fallback>
                <p:oleObj name="Equation" r:id="rId12" imgW="8534400" imgH="10058400" progId="">
                  <p:embed/>
                  <p:pic>
                    <p:nvPicPr>
                      <p:cNvPr id="0" name="图片 50181"/>
                      <p:cNvPicPr>
                        <a:picLocks noChangeAspect="1"/>
                      </p:cNvPicPr>
                      <p:nvPr/>
                    </p:nvPicPr>
                    <p:blipFill>
                      <a:blip r:embed="rId13"/>
                      <a:stretch>
                        <a:fillRect/>
                      </a:stretch>
                    </p:blipFill>
                    <p:spPr>
                      <a:xfrm>
                        <a:off x="11255444" y="4927780"/>
                        <a:ext cx="323850" cy="3810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640573" y="5484700"/>
          <a:ext cx="323850" cy="380999"/>
        </p:xfrm>
        <a:graphic>
          <a:graphicData uri="http://schemas.openxmlformats.org/presentationml/2006/ole">
            <mc:AlternateContent xmlns:mc="http://schemas.openxmlformats.org/markup-compatibility/2006">
              <mc:Choice xmlns:v="urn:schemas-microsoft-com:vml" Requires="v">
                <p:oleObj spid="_x0000_s50183" name="Equation" r:id="rId14" imgW="8534400" imgH="10058400" progId="">
                  <p:embed/>
                </p:oleObj>
              </mc:Choice>
              <mc:Fallback>
                <p:oleObj name="Equation" r:id="rId14" imgW="8534400" imgH="10058400" progId="">
                  <p:embed/>
                  <p:pic>
                    <p:nvPicPr>
                      <p:cNvPr id="0" name="图片 50182"/>
                      <p:cNvPicPr>
                        <a:picLocks noChangeAspect="1"/>
                      </p:cNvPicPr>
                      <p:nvPr/>
                    </p:nvPicPr>
                    <p:blipFill>
                      <a:blip r:embed="rId15"/>
                      <a:stretch>
                        <a:fillRect/>
                      </a:stretch>
                    </p:blipFill>
                    <p:spPr>
                      <a:xfrm>
                        <a:off x="640573" y="5484700"/>
                        <a:ext cx="323850" cy="380999"/>
                      </a:xfrm>
                      <a:prstGeom prst="rect">
                        <a:avLst/>
                      </a:prstGeom>
                      <a:noFill/>
                      <a:ln w="9525">
                        <a:noFill/>
                      </a:ln>
                    </p:spPr>
                  </p:pic>
                </p:oleObj>
              </mc:Fallback>
            </mc:AlternateContent>
          </a:graphicData>
        </a:graphic>
      </p:graphicFrame>
      <p:sp>
        <p:nvSpPr>
          <p:cNvPr id="13" name="文本框 8"/>
          <p:cNvSpPr txBox="1"/>
          <p:nvPr/>
        </p:nvSpPr>
        <p:spPr>
          <a:xfrm>
            <a:off x="1440624" y="2848765"/>
            <a:ext cx="1002432"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91311"/>
            <a:ext cx="11831400" cy="563186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物块随圆盘在倾斜面上做匀速圆周运动,在垂直盘面方向有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①;最低</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点,由牛顿第二定律可得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min</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mω</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②;联立解得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min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1655" kern="0" spc="111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。物块从最低</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点第一次转到最高点的过程中,取最高点速度方向为正,由动量定理可得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I</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I</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I</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I</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970" kern="0" spc="320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,且</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I</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≠0,重力冲量与合力冲量垂直,可得圆盘对物块的冲量大小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I</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970" kern="0" spc="320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。设物块在某一位置时与圆心连线的方向和重力沿圆盘向下的分力方</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向的夹角为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,由余弦定理可知</a:t>
            </a:r>
            <a:r>
              <a:rPr lang="zh-CN" altLang="en-US" sz="2140" kern="0" spc="40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140" kern="0" spc="40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140" kern="0" spc="48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,其中</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,由对称性可知</a:t>
            </a:r>
            <a:r>
              <a:rPr lang="zh-CN" altLang="en-US" sz="2140" kern="0" spc="407"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lvl="0" eaLnBrk="0" latinLnBrk="1" hangingPunct="0">
              <a:lnSpc>
                <a:spcPct val="150000"/>
              </a:lnSpc>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790" kern="0" spc="75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790" kern="0" spc="8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,且</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mω</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a:t>
            </a:r>
            <a:r>
              <a:rPr lang="zh-CN" altLang="en-US" sz="1790" kern="0" spc="75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790" kern="0" spc="9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1790" kern="0" spc="75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1790" kern="0" spc="8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。物块在最高</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点时,由牛顿第二定律可得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mω</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,可得随着</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ω</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的增大,物块在最高点受到的</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摩</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lvl="0" eaLnBrk="0" latinLnBrk="1" hangingPunct="0">
              <a:lnSpc>
                <a:spcPct val="150000"/>
              </a:lnSpc>
            </a:pPr>
            <a:r>
              <a:rPr lang="zh-CN" altLang="en-US" sz="2410" kern="0" dirty="0" smtClean="0">
                <a:solidFill>
                  <a:srgbClr val="000000"/>
                </a:solidFill>
                <a:latin typeface="Times New Roman" panose="02020603050405020304" pitchFamily="65" charset="-122"/>
                <a:ea typeface="楷体_GB2312" pitchFamily="65" charset="-122"/>
              </a:rPr>
              <a:t>擦</a:t>
            </a:r>
            <a:r>
              <a:rPr lang="zh-CN" altLang="en-US" sz="2410" kern="0" dirty="0" smtClean="0">
                <a:solidFill>
                  <a:srgbClr val="000000"/>
                </a:solidFill>
                <a:latin typeface="Times New Roman" panose="02020603050405020304" pitchFamily="65" charset="-122"/>
                <a:ea typeface="楷体_GB2312" pitchFamily="65" charset="-122"/>
              </a:rPr>
              <a:t>力一定增大,</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8389025" y="1085335"/>
          <a:ext cx="219075" cy="657225"/>
        </p:xfrm>
        <a:graphic>
          <a:graphicData uri="http://schemas.openxmlformats.org/presentationml/2006/ole">
            <mc:AlternateContent xmlns:mc="http://schemas.openxmlformats.org/markup-compatibility/2006">
              <mc:Choice xmlns:v="urn:schemas-microsoft-com:vml" Requires="v">
                <p:oleObj spid="_x0000_s51201" name="Equation" r:id="rId1" imgW="5791200" imgH="17373600" progId="">
                  <p:embed/>
                </p:oleObj>
              </mc:Choice>
              <mc:Fallback>
                <p:oleObj name="Equation" r:id="rId1" imgW="5791200" imgH="17373600" progId="">
                  <p:embed/>
                  <p:pic>
                    <p:nvPicPr>
                      <p:cNvPr id="0" name="图片 51200"/>
                      <p:cNvPicPr>
                        <a:picLocks noChangeAspect="1"/>
                      </p:cNvPicPr>
                      <p:nvPr/>
                    </p:nvPicPr>
                    <p:blipFill>
                      <a:blip r:embed="rId2"/>
                      <a:stretch>
                        <a:fillRect/>
                      </a:stretch>
                    </p:blipFill>
                    <p:spPr>
                      <a:xfrm>
                        <a:off x="8389025" y="1085335"/>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608100" y="1209197"/>
          <a:ext cx="352424" cy="352424"/>
        </p:xfrm>
        <a:graphic>
          <a:graphicData uri="http://schemas.openxmlformats.org/presentationml/2006/ole">
            <mc:AlternateContent xmlns:mc="http://schemas.openxmlformats.org/markup-compatibility/2006">
              <mc:Choice xmlns:v="urn:schemas-microsoft-com:vml" Requires="v">
                <p:oleObj spid="_x0000_s51202" name="Equation" r:id="rId3" imgW="9448800" imgH="9448800" progId="">
                  <p:embed/>
                </p:oleObj>
              </mc:Choice>
              <mc:Fallback>
                <p:oleObj name="Equation" r:id="rId3" imgW="9448800" imgH="9448800" progId="">
                  <p:embed/>
                  <p:pic>
                    <p:nvPicPr>
                      <p:cNvPr id="0" name="图片 51201"/>
                      <p:cNvPicPr>
                        <a:picLocks noChangeAspect="1"/>
                      </p:cNvPicPr>
                      <p:nvPr/>
                    </p:nvPicPr>
                    <p:blipFill>
                      <a:blip r:embed="rId4"/>
                      <a:stretch>
                        <a:fillRect/>
                      </a:stretch>
                    </p:blipFill>
                    <p:spPr>
                      <a:xfrm>
                        <a:off x="8608100" y="1209197"/>
                        <a:ext cx="352424" cy="3524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833039" y="2343468"/>
          <a:ext cx="219075" cy="657225"/>
        </p:xfrm>
        <a:graphic>
          <a:graphicData uri="http://schemas.openxmlformats.org/presentationml/2006/ole">
            <mc:AlternateContent xmlns:mc="http://schemas.openxmlformats.org/markup-compatibility/2006">
              <mc:Choice xmlns:v="urn:schemas-microsoft-com:vml" Requires="v">
                <p:oleObj spid="_x0000_s51203" name="Equation" r:id="rId5" imgW="5791200" imgH="17373600" progId="">
                  <p:embed/>
                </p:oleObj>
              </mc:Choice>
              <mc:Fallback>
                <p:oleObj name="Equation" r:id="rId5" imgW="5791200" imgH="17373600" progId="">
                  <p:embed/>
                  <p:pic>
                    <p:nvPicPr>
                      <p:cNvPr id="0" name="图片 51202"/>
                      <p:cNvPicPr>
                        <a:picLocks noChangeAspect="1"/>
                      </p:cNvPicPr>
                      <p:nvPr/>
                    </p:nvPicPr>
                    <p:blipFill>
                      <a:blip r:embed="rId6"/>
                      <a:stretch>
                        <a:fillRect/>
                      </a:stretch>
                    </p:blipFill>
                    <p:spPr>
                      <a:xfrm>
                        <a:off x="1833039" y="2343468"/>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261569" y="2457433"/>
          <a:ext cx="657225" cy="419099"/>
        </p:xfrm>
        <a:graphic>
          <a:graphicData uri="http://schemas.openxmlformats.org/presentationml/2006/ole">
            <mc:AlternateContent xmlns:mc="http://schemas.openxmlformats.org/markup-compatibility/2006">
              <mc:Choice xmlns:v="urn:schemas-microsoft-com:vml" Requires="v">
                <p:oleObj spid="_x0000_s51204" name="Equation" r:id="rId7" imgW="17373600" imgH="10972800" progId="">
                  <p:embed/>
                </p:oleObj>
              </mc:Choice>
              <mc:Fallback>
                <p:oleObj name="Equation" r:id="rId7" imgW="17373600" imgH="10972800" progId="">
                  <p:embed/>
                  <p:pic>
                    <p:nvPicPr>
                      <p:cNvPr id="0" name="图片 51203"/>
                      <p:cNvPicPr>
                        <a:picLocks noChangeAspect="1"/>
                      </p:cNvPicPr>
                      <p:nvPr/>
                    </p:nvPicPr>
                    <p:blipFill>
                      <a:blip r:embed="rId8"/>
                      <a:stretch>
                        <a:fillRect/>
                      </a:stretch>
                    </p:blipFill>
                    <p:spPr>
                      <a:xfrm>
                        <a:off x="2261569" y="2457433"/>
                        <a:ext cx="657225" cy="4190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68000" y="3077044"/>
          <a:ext cx="219075" cy="657224"/>
        </p:xfrm>
        <a:graphic>
          <a:graphicData uri="http://schemas.openxmlformats.org/presentationml/2006/ole">
            <mc:AlternateContent xmlns:mc="http://schemas.openxmlformats.org/markup-compatibility/2006">
              <mc:Choice xmlns:v="urn:schemas-microsoft-com:vml" Requires="v">
                <p:oleObj spid="_x0000_s51205" name="Equation" r:id="rId9" imgW="5791200" imgH="17373600" progId="">
                  <p:embed/>
                </p:oleObj>
              </mc:Choice>
              <mc:Fallback>
                <p:oleObj name="Equation" r:id="rId9" imgW="5791200" imgH="17373600" progId="">
                  <p:embed/>
                  <p:pic>
                    <p:nvPicPr>
                      <p:cNvPr id="0" name="图片 51204"/>
                      <p:cNvPicPr>
                        <a:picLocks noChangeAspect="1"/>
                      </p:cNvPicPr>
                      <p:nvPr/>
                    </p:nvPicPr>
                    <p:blipFill>
                      <a:blip r:embed="rId10"/>
                      <a:stretch>
                        <a:fillRect/>
                      </a:stretch>
                    </p:blipFill>
                    <p:spPr>
                      <a:xfrm>
                        <a:off x="468000" y="3077044"/>
                        <a:ext cx="219075"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96529" y="3191009"/>
          <a:ext cx="657225" cy="419099"/>
        </p:xfrm>
        <a:graphic>
          <a:graphicData uri="http://schemas.openxmlformats.org/presentationml/2006/ole">
            <mc:AlternateContent xmlns:mc="http://schemas.openxmlformats.org/markup-compatibility/2006">
              <mc:Choice xmlns:v="urn:schemas-microsoft-com:vml" Requires="v">
                <p:oleObj spid="_x0000_s51206" name="Equation" r:id="rId11" imgW="17373600" imgH="10972800" progId="">
                  <p:embed/>
                </p:oleObj>
              </mc:Choice>
              <mc:Fallback>
                <p:oleObj name="Equation" r:id="rId11" imgW="17373600" imgH="10972800" progId="">
                  <p:embed/>
                  <p:pic>
                    <p:nvPicPr>
                      <p:cNvPr id="0" name="图片 51205"/>
                      <p:cNvPicPr>
                        <a:picLocks noChangeAspect="1"/>
                      </p:cNvPicPr>
                      <p:nvPr/>
                    </p:nvPicPr>
                    <p:blipFill>
                      <a:blip r:embed="rId12"/>
                      <a:stretch>
                        <a:fillRect/>
                      </a:stretch>
                    </p:blipFill>
                    <p:spPr>
                      <a:xfrm>
                        <a:off x="896529" y="3191009"/>
                        <a:ext cx="657225" cy="4190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376821" y="3776108"/>
          <a:ext cx="323850" cy="381000"/>
        </p:xfrm>
        <a:graphic>
          <a:graphicData uri="http://schemas.openxmlformats.org/presentationml/2006/ole">
            <mc:AlternateContent xmlns:mc="http://schemas.openxmlformats.org/markup-compatibility/2006">
              <mc:Choice xmlns:v="urn:schemas-microsoft-com:vml" Requires="v">
                <p:oleObj spid="_x0000_s51207" name="Equation" r:id="rId13" imgW="8534400" imgH="10058400" progId="">
                  <p:embed/>
                </p:oleObj>
              </mc:Choice>
              <mc:Fallback>
                <p:oleObj name="Equation" r:id="rId13" imgW="8534400" imgH="10058400" progId="">
                  <p:embed/>
                  <p:pic>
                    <p:nvPicPr>
                      <p:cNvPr id="0" name="图片 51206"/>
                      <p:cNvPicPr>
                        <a:picLocks noChangeAspect="1"/>
                      </p:cNvPicPr>
                      <p:nvPr/>
                    </p:nvPicPr>
                    <p:blipFill>
                      <a:blip r:embed="rId14"/>
                      <a:stretch>
                        <a:fillRect/>
                      </a:stretch>
                    </p:blipFill>
                    <p:spPr>
                      <a:xfrm>
                        <a:off x="4376821" y="3776108"/>
                        <a:ext cx="323850" cy="3810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873244" y="3776108"/>
          <a:ext cx="323850" cy="381000"/>
        </p:xfrm>
        <a:graphic>
          <a:graphicData uri="http://schemas.openxmlformats.org/presentationml/2006/ole">
            <mc:AlternateContent xmlns:mc="http://schemas.openxmlformats.org/markup-compatibility/2006">
              <mc:Choice xmlns:v="urn:schemas-microsoft-com:vml" Requires="v">
                <p:oleObj spid="_x0000_s51208" name="Equation" r:id="rId15" imgW="8534400" imgH="10058400" progId="">
                  <p:embed/>
                </p:oleObj>
              </mc:Choice>
              <mc:Fallback>
                <p:oleObj name="Equation" r:id="rId15" imgW="8534400" imgH="10058400" progId="">
                  <p:embed/>
                  <p:pic>
                    <p:nvPicPr>
                      <p:cNvPr id="0" name="图片 51207"/>
                      <p:cNvPicPr>
                        <a:picLocks noChangeAspect="1"/>
                      </p:cNvPicPr>
                      <p:nvPr/>
                    </p:nvPicPr>
                    <p:blipFill>
                      <a:blip r:embed="rId16"/>
                      <a:stretch>
                        <a:fillRect/>
                      </a:stretch>
                    </p:blipFill>
                    <p:spPr>
                      <a:xfrm>
                        <a:off x="4873244" y="3776108"/>
                        <a:ext cx="323850" cy="3810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5369667" y="3776108"/>
          <a:ext cx="333374" cy="380999"/>
        </p:xfrm>
        <a:graphic>
          <a:graphicData uri="http://schemas.openxmlformats.org/presentationml/2006/ole">
            <mc:AlternateContent xmlns:mc="http://schemas.openxmlformats.org/markup-compatibility/2006">
              <mc:Choice xmlns:v="urn:schemas-microsoft-com:vml" Requires="v">
                <p:oleObj spid="_x0000_s51209" name="Equation" r:id="rId17" imgW="8839200" imgH="10058400" progId="">
                  <p:embed/>
                </p:oleObj>
              </mc:Choice>
              <mc:Fallback>
                <p:oleObj name="Equation" r:id="rId17" imgW="8839200" imgH="10058400" progId="">
                  <p:embed/>
                  <p:pic>
                    <p:nvPicPr>
                      <p:cNvPr id="0" name="图片 51208"/>
                      <p:cNvPicPr>
                        <a:picLocks noChangeAspect="1"/>
                      </p:cNvPicPr>
                      <p:nvPr/>
                    </p:nvPicPr>
                    <p:blipFill>
                      <a:blip r:embed="rId18"/>
                      <a:stretch>
                        <a:fillRect/>
                      </a:stretch>
                    </p:blipFill>
                    <p:spPr>
                      <a:xfrm>
                        <a:off x="5369667" y="3776108"/>
                        <a:ext cx="333374" cy="380999"/>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11330535" y="3776108"/>
          <a:ext cx="323850" cy="381000"/>
        </p:xfrm>
        <a:graphic>
          <a:graphicData uri="http://schemas.openxmlformats.org/presentationml/2006/ole">
            <mc:AlternateContent xmlns:mc="http://schemas.openxmlformats.org/markup-compatibility/2006">
              <mc:Choice xmlns:v="urn:schemas-microsoft-com:vml" Requires="v">
                <p:oleObj spid="_x0000_s51210" name="Equation" r:id="rId19" imgW="8534400" imgH="10058400" progId="">
                  <p:embed/>
                </p:oleObj>
              </mc:Choice>
              <mc:Fallback>
                <p:oleObj name="Equation" r:id="rId19" imgW="8534400" imgH="10058400" progId="">
                  <p:embed/>
                  <p:pic>
                    <p:nvPicPr>
                      <p:cNvPr id="0" name="图片 51209"/>
                      <p:cNvPicPr>
                        <a:picLocks noChangeAspect="1"/>
                      </p:cNvPicPr>
                      <p:nvPr/>
                    </p:nvPicPr>
                    <p:blipFill>
                      <a:blip r:embed="rId20"/>
                      <a:stretch>
                        <a:fillRect/>
                      </a:stretch>
                    </p:blipFill>
                    <p:spPr>
                      <a:xfrm>
                        <a:off x="11330535" y="3776108"/>
                        <a:ext cx="323850" cy="38100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640573" y="4445949"/>
          <a:ext cx="323850" cy="381000"/>
        </p:xfrm>
        <a:graphic>
          <a:graphicData uri="http://schemas.openxmlformats.org/presentationml/2006/ole">
            <mc:AlternateContent xmlns:mc="http://schemas.openxmlformats.org/markup-compatibility/2006">
              <mc:Choice xmlns:v="urn:schemas-microsoft-com:vml" Requires="v">
                <p:oleObj spid="_x0000_s51211" name="Equation" r:id="rId21" imgW="8534400" imgH="10058400" progId="">
                  <p:embed/>
                </p:oleObj>
              </mc:Choice>
              <mc:Fallback>
                <p:oleObj name="Equation" r:id="rId21" imgW="8534400" imgH="10058400" progId="">
                  <p:embed/>
                  <p:pic>
                    <p:nvPicPr>
                      <p:cNvPr id="0" name="图片 51210"/>
                      <p:cNvPicPr>
                        <a:picLocks noChangeAspect="1"/>
                      </p:cNvPicPr>
                      <p:nvPr/>
                    </p:nvPicPr>
                    <p:blipFill>
                      <a:blip r:embed="rId22"/>
                      <a:stretch>
                        <a:fillRect/>
                      </a:stretch>
                    </p:blipFill>
                    <p:spPr>
                      <a:xfrm>
                        <a:off x="640573" y="4445949"/>
                        <a:ext cx="323850" cy="381000"/>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1136996" y="4445949"/>
          <a:ext cx="333375" cy="381000"/>
        </p:xfrm>
        <a:graphic>
          <a:graphicData uri="http://schemas.openxmlformats.org/presentationml/2006/ole">
            <mc:AlternateContent xmlns:mc="http://schemas.openxmlformats.org/markup-compatibility/2006">
              <mc:Choice xmlns:v="urn:schemas-microsoft-com:vml" Requires="v">
                <p:oleObj spid="_x0000_s51212" name="Equation" r:id="rId23" imgW="8839200" imgH="10058400" progId="">
                  <p:embed/>
                </p:oleObj>
              </mc:Choice>
              <mc:Fallback>
                <p:oleObj name="Equation" r:id="rId23" imgW="8839200" imgH="10058400" progId="">
                  <p:embed/>
                  <p:pic>
                    <p:nvPicPr>
                      <p:cNvPr id="0" name="图片 51211"/>
                      <p:cNvPicPr>
                        <a:picLocks noChangeAspect="1"/>
                      </p:cNvPicPr>
                      <p:nvPr/>
                    </p:nvPicPr>
                    <p:blipFill>
                      <a:blip r:embed="rId24"/>
                      <a:stretch>
                        <a:fillRect/>
                      </a:stretch>
                    </p:blipFill>
                    <p:spPr>
                      <a:xfrm>
                        <a:off x="1136996" y="4445949"/>
                        <a:ext cx="333375" cy="381000"/>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4671191" y="4302813"/>
          <a:ext cx="219075" cy="657225"/>
        </p:xfrm>
        <a:graphic>
          <a:graphicData uri="http://schemas.openxmlformats.org/presentationml/2006/ole">
            <mc:AlternateContent xmlns:mc="http://schemas.openxmlformats.org/markup-compatibility/2006">
              <mc:Choice xmlns:v="urn:schemas-microsoft-com:vml" Requires="v">
                <p:oleObj spid="_x0000_s51213" name="Equation" r:id="rId25" imgW="5791200" imgH="17373600" progId="">
                  <p:embed/>
                </p:oleObj>
              </mc:Choice>
              <mc:Fallback>
                <p:oleObj name="Equation" r:id="rId25" imgW="5791200" imgH="17373600" progId="">
                  <p:embed/>
                  <p:pic>
                    <p:nvPicPr>
                      <p:cNvPr id="0" name="图片 51212"/>
                      <p:cNvPicPr>
                        <a:picLocks noChangeAspect="1"/>
                      </p:cNvPicPr>
                      <p:nvPr/>
                    </p:nvPicPr>
                    <p:blipFill>
                      <a:blip r:embed="rId26"/>
                      <a:stretch>
                        <a:fillRect/>
                      </a:stretch>
                    </p:blipFill>
                    <p:spPr>
                      <a:xfrm>
                        <a:off x="4671191" y="4302813"/>
                        <a:ext cx="219075" cy="657225"/>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6105277" y="4445949"/>
          <a:ext cx="323850" cy="381000"/>
        </p:xfrm>
        <a:graphic>
          <a:graphicData uri="http://schemas.openxmlformats.org/presentationml/2006/ole">
            <mc:AlternateContent xmlns:mc="http://schemas.openxmlformats.org/markup-compatibility/2006">
              <mc:Choice xmlns:v="urn:schemas-microsoft-com:vml" Requires="v">
                <p:oleObj spid="_x0000_s51214" name="Equation" r:id="rId27" imgW="8534400" imgH="10058400" progId="">
                  <p:embed/>
                </p:oleObj>
              </mc:Choice>
              <mc:Fallback>
                <p:oleObj name="Equation" r:id="rId27" imgW="8534400" imgH="10058400" progId="">
                  <p:embed/>
                  <p:pic>
                    <p:nvPicPr>
                      <p:cNvPr id="0" name="图片 51213"/>
                      <p:cNvPicPr>
                        <a:picLocks noChangeAspect="1"/>
                      </p:cNvPicPr>
                      <p:nvPr/>
                    </p:nvPicPr>
                    <p:blipFill>
                      <a:blip r:embed="rId28"/>
                      <a:stretch>
                        <a:fillRect/>
                      </a:stretch>
                    </p:blipFill>
                    <p:spPr>
                      <a:xfrm>
                        <a:off x="6105277" y="4445949"/>
                        <a:ext cx="323850" cy="381000"/>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6601700" y="4445949"/>
          <a:ext cx="342900" cy="381000"/>
        </p:xfrm>
        <a:graphic>
          <a:graphicData uri="http://schemas.openxmlformats.org/presentationml/2006/ole">
            <mc:AlternateContent xmlns:mc="http://schemas.openxmlformats.org/markup-compatibility/2006">
              <mc:Choice xmlns:v="urn:schemas-microsoft-com:vml" Requires="v">
                <p:oleObj spid="_x0000_s51215" name="Equation" r:id="rId29" imgW="9144000" imgH="10058400" progId="">
                  <p:embed/>
                </p:oleObj>
              </mc:Choice>
              <mc:Fallback>
                <p:oleObj name="Equation" r:id="rId29" imgW="9144000" imgH="10058400" progId="">
                  <p:embed/>
                  <p:pic>
                    <p:nvPicPr>
                      <p:cNvPr id="0" name="图片 51214"/>
                      <p:cNvPicPr>
                        <a:picLocks noChangeAspect="1"/>
                      </p:cNvPicPr>
                      <p:nvPr/>
                    </p:nvPicPr>
                    <p:blipFill>
                      <a:blip r:embed="rId30"/>
                      <a:stretch>
                        <a:fillRect/>
                      </a:stretch>
                    </p:blipFill>
                    <p:spPr>
                      <a:xfrm>
                        <a:off x="6601700" y="4445949"/>
                        <a:ext cx="342900" cy="381000"/>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7270173" y="4445949"/>
          <a:ext cx="323850" cy="381000"/>
        </p:xfrm>
        <a:graphic>
          <a:graphicData uri="http://schemas.openxmlformats.org/presentationml/2006/ole">
            <mc:AlternateContent xmlns:mc="http://schemas.openxmlformats.org/markup-compatibility/2006">
              <mc:Choice xmlns:v="urn:schemas-microsoft-com:vml" Requires="v">
                <p:oleObj spid="_x0000_s51216" name="Equation" r:id="rId31" imgW="8534400" imgH="10058400" progId="">
                  <p:embed/>
                </p:oleObj>
              </mc:Choice>
              <mc:Fallback>
                <p:oleObj name="Equation" r:id="rId31" imgW="8534400" imgH="10058400" progId="">
                  <p:embed/>
                  <p:pic>
                    <p:nvPicPr>
                      <p:cNvPr id="0" name="图片 51215"/>
                      <p:cNvPicPr>
                        <a:picLocks noChangeAspect="1"/>
                      </p:cNvPicPr>
                      <p:nvPr/>
                    </p:nvPicPr>
                    <p:blipFill>
                      <a:blip r:embed="rId32"/>
                      <a:stretch>
                        <a:fillRect/>
                      </a:stretch>
                    </p:blipFill>
                    <p:spPr>
                      <a:xfrm>
                        <a:off x="7270173" y="4445949"/>
                        <a:ext cx="323850" cy="381000"/>
                      </a:xfrm>
                      <a:prstGeom prst="rect">
                        <a:avLst/>
                      </a:prstGeom>
                      <a:noFill/>
                      <a:ln w="9525">
                        <a:noFill/>
                      </a:ln>
                    </p:spPr>
                  </p:pic>
                </p:oleObj>
              </mc:Fallback>
            </mc:AlternateContent>
          </a:graphicData>
        </a:graphic>
      </p:graphicFrame>
      <p:graphicFrame>
        <p:nvGraphicFramePr>
          <p:cNvPr id="20" name="对象 19"/>
          <p:cNvGraphicFramePr>
            <a:graphicFrameLocks noChangeAspect="1"/>
          </p:cNvGraphicFramePr>
          <p:nvPr/>
        </p:nvGraphicFramePr>
        <p:xfrm>
          <a:off x="7919597" y="4445949"/>
          <a:ext cx="333374" cy="380999"/>
        </p:xfrm>
        <a:graphic>
          <a:graphicData uri="http://schemas.openxmlformats.org/presentationml/2006/ole">
            <mc:AlternateContent xmlns:mc="http://schemas.openxmlformats.org/markup-compatibility/2006">
              <mc:Choice xmlns:v="urn:schemas-microsoft-com:vml" Requires="v">
                <p:oleObj spid="_x0000_s51217" name="Equation" r:id="rId33" imgW="8839200" imgH="10058400" progId="">
                  <p:embed/>
                </p:oleObj>
              </mc:Choice>
              <mc:Fallback>
                <p:oleObj name="Equation" r:id="rId33" imgW="8839200" imgH="10058400" progId="">
                  <p:embed/>
                  <p:pic>
                    <p:nvPicPr>
                      <p:cNvPr id="0" name="图片 51216"/>
                      <p:cNvPicPr>
                        <a:picLocks noChangeAspect="1"/>
                      </p:cNvPicPr>
                      <p:nvPr/>
                    </p:nvPicPr>
                    <p:blipFill>
                      <a:blip r:embed="rId34"/>
                      <a:stretch>
                        <a:fillRect/>
                      </a:stretch>
                    </p:blipFill>
                    <p:spPr>
                      <a:xfrm>
                        <a:off x="7919597" y="4445949"/>
                        <a:ext cx="333374" cy="3809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99417" y="2441135"/>
            <a:ext cx="3004582" cy="859580"/>
          </a:xfrm>
          <a:prstGeom prst="rect">
            <a:avLst/>
          </a:prstGeom>
          <a:noFill/>
        </p:spPr>
        <p:txBody>
          <a:bodyPr wrap="square" lIns="91239" tIns="45619" rIns="91239" bIns="45619">
            <a:spAutoFit/>
          </a:bodyPr>
          <a:lstStyle/>
          <a:p>
            <a:pPr algn="ctr"/>
            <a:r>
              <a:rPr lang="zh-CN" altLang="en-US" sz="5000" b="1" dirty="0" smtClean="0">
                <a:solidFill>
                  <a:schemeClr val="bg1"/>
                </a:solidFill>
                <a:latin typeface="微软雅黑" panose="020B0503020204020204" pitchFamily="34" charset="-122"/>
                <a:ea typeface="微软雅黑" panose="020B0503020204020204" pitchFamily="34" charset="-122"/>
              </a:rPr>
              <a:t>实验</a:t>
            </a:r>
            <a:r>
              <a:rPr lang="en-US" altLang="zh-CN" sz="5000" b="1" dirty="0" smtClean="0">
                <a:solidFill>
                  <a:schemeClr val="bg1"/>
                </a:solidFill>
                <a:latin typeface="微软雅黑" panose="020B0503020204020204" pitchFamily="34" charset="-122"/>
                <a:ea typeface="微软雅黑" panose="020B0503020204020204" pitchFamily="34" charset="-122"/>
              </a:rPr>
              <a:t>5</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441135"/>
            <a:ext cx="6599869"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探究平抛运动的特点</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7608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a:t>
            </a:r>
            <a:r>
              <a:rPr lang="zh-CN" altLang="en-US" sz="2410" b="1" kern="0" dirty="0" smtClean="0">
                <a:solidFill>
                  <a:srgbClr val="000000"/>
                </a:solidFill>
                <a:latin typeface="Times New Roman" panose="02020603050405020304" pitchFamily="65" charset="-122"/>
                <a:ea typeface="微软雅黑" panose="020B0503020204020204" pitchFamily="34" charset="-122"/>
              </a:rPr>
              <a:t>、实验原理及装置图</a:t>
            </a:r>
            <a:endParaRPr lang="zh-CN" altLang="en-US" b="1" dirty="0"/>
          </a:p>
          <a:p>
            <a:pPr marL="0" indent="0" eaLnBrk="0" latinLnBrk="1" hangingPunct="0">
              <a:lnSpc>
                <a:spcPct val="150000"/>
              </a:lnSpc>
              <a:spcBef>
                <a:spcPts val="145"/>
              </a:spcBef>
              <a:buNone/>
            </a:pPr>
            <a:r>
              <a:rPr lang="zh-CN" altLang="en-US" sz="9490" kern="0" spc="18186" dirty="0" smtClean="0">
                <a:solidFill>
                  <a:srgbClr val="000000"/>
                </a:solidFill>
                <a:latin typeface="Times New Roman" panose="02020603050405020304" pitchFamily="65" charset="-122"/>
                <a:ea typeface="微软雅黑" panose="020B0503020204020204" pitchFamily="34" charset="-122"/>
              </a:rPr>
              <a:t> </a:t>
            </a:r>
            <a:endParaRPr lang="zh-CN" altLang="en-US" dirty="0"/>
          </a:p>
          <a:p>
            <a:pPr marL="0" indent="0" eaLnBrk="0" latinLnBrk="1" hangingPunct="0">
              <a:lnSpc>
                <a:spcPct val="150000"/>
              </a:lnSpc>
              <a:spcBef>
                <a:spcPts val="255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把钢球从同一位置由静止释放,钢球沿着斜槽滚下并被水平抛出,落在挡板上,通过复写</a:t>
            </a:r>
            <a:br>
              <a:rPr dirty="0">
                <a:latin typeface="华文细黑" panose="02010600040101010101" pitchFamily="65" charset="-122"/>
                <a:ea typeface="华文细黑" panose="02010600040101010101" pitchFamily="65" charset="-122"/>
              </a:rPr>
            </a:br>
            <a:r>
              <a:rPr lang="zh-CN" altLang="en-US" sz="2410" kern="0" dirty="0" smtClean="0">
                <a:solidFill>
                  <a:srgbClr val="000000"/>
                </a:solidFill>
                <a:latin typeface="华文细黑" panose="02010600040101010101" pitchFamily="65" charset="-122"/>
                <a:ea typeface="华文细黑" panose="02010600040101010101" pitchFamily="65" charset="-122"/>
              </a:rPr>
              <a:t>纸在竖直的坐标纸上留下印迹,逐次下调挡板,重复以上操作得到钢球的一系列</a:t>
            </a:r>
            <a:r>
              <a:rPr lang="zh-CN" altLang="en-US" sz="2410" kern="0" dirty="0" smtClean="0">
                <a:solidFill>
                  <a:srgbClr val="000000"/>
                </a:solidFill>
                <a:latin typeface="华文细黑" panose="02010600040101010101" pitchFamily="65" charset="-122"/>
                <a:ea typeface="华文细黑" panose="02010600040101010101" pitchFamily="65" charset="-122"/>
              </a:rPr>
              <a:t>运动</a:t>
            </a:r>
            <a:br>
              <a:rPr lang="en-US" altLang="zh-CN" sz="2410" kern="0" dirty="0" smtClean="0">
                <a:solidFill>
                  <a:srgbClr val="000000"/>
                </a:solidFill>
                <a:latin typeface="华文细黑" panose="02010600040101010101" pitchFamily="65" charset="-122"/>
                <a:ea typeface="华文细黑" panose="02010600040101010101" pitchFamily="65" charset="-122"/>
              </a:rPr>
            </a:br>
            <a:r>
              <a:rPr lang="zh-CN" altLang="en-US" sz="2410" kern="0" dirty="0" smtClean="0">
                <a:solidFill>
                  <a:srgbClr val="000000"/>
                </a:solidFill>
                <a:latin typeface="华文细黑" panose="02010600040101010101" pitchFamily="65" charset="-122"/>
                <a:ea typeface="华文细黑" panose="02010600040101010101" pitchFamily="65" charset="-122"/>
              </a:rPr>
              <a:t>点迹。</a:t>
            </a:r>
            <a:endParaRPr lang="zh-CN" altLang="en-US" dirty="0">
              <a:latin typeface="华文细黑" panose="02010600040101010101" pitchFamily="65" charset="-122"/>
              <a:ea typeface="华文细黑" panose="02010600040101010101" pitchFamily="65" charset="-122"/>
            </a:endParaRPr>
          </a:p>
        </p:txBody>
      </p:sp>
      <p:pic>
        <p:nvPicPr>
          <p:cNvPr id="3" name="图片 3" descr="textimage113.jpeg"/>
          <p:cNvPicPr>
            <a:picLocks noChangeAspect="1"/>
          </p:cNvPicPr>
          <p:nvPr/>
        </p:nvPicPr>
        <p:blipFill>
          <a:blip r:embed="rId1"/>
          <a:stretch>
            <a:fillRect/>
          </a:stretch>
        </p:blipFill>
        <p:spPr>
          <a:xfrm>
            <a:off x="4298144" y="1277129"/>
            <a:ext cx="3275661" cy="2352439"/>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819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a:t>
            </a:r>
            <a:r>
              <a:rPr lang="zh-CN" altLang="en-US" sz="2410" b="1" kern="0" dirty="0" smtClean="0">
                <a:solidFill>
                  <a:srgbClr val="000000"/>
                </a:solidFill>
                <a:latin typeface="Times New Roman" panose="02020603050405020304" pitchFamily="65" charset="-122"/>
                <a:ea typeface="微软雅黑" panose="020B0503020204020204" pitchFamily="34" charset="-122"/>
              </a:rPr>
              <a:t>、操作要领及注意事项</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装置调节有什么要求:平板必须处于竖直面内;斜槽末端的切线必须水平。</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如何进行实验操作:小球每次必须从斜槽上同一位置由静止释放;开始滚下的位置高</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度要适中,以使小球做平抛运动的轨迹由坐标纸的左上角一直到达右下角为宜。</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如何进行作图:坐标原点不是槽口的端点,应是小球出槽口时小球球心在平板上的投</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影点;点迹要用平滑曲线连接(不能用折线)。</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三、数据处理</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1.判断是否为抛物线:在轨迹曲线上取几点,读出各点坐标值,若各点坐标满足</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ax</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为</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一特定值,说明轨迹为抛物线</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8758" y="419873"/>
            <a:ext cx="11831400" cy="50656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.计算平抛运动的初速度</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(1)平抛轨迹完整(即含有抛出点)</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在轨迹上任取一点,测出该点与坐标原点的水平距离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及竖直距离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,就可求出</a:t>
            </a:r>
            <a:r>
              <a:rPr lang="zh-CN" altLang="en-US" sz="2410" kern="0" dirty="0" smtClean="0">
                <a:solidFill>
                  <a:srgbClr val="000000"/>
                </a:solidFill>
                <a:latin typeface="Times New Roman" panose="02020603050405020304" pitchFamily="65" charset="-122"/>
                <a:ea typeface="华文细黑" panose="02010600040101010101" pitchFamily="65" charset="-122"/>
              </a:rPr>
              <a:t>初速度</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945" kern="0" spc="-1222"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gt</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,故</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3545" kern="0" spc="110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2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(2)平抛轨迹残缺(即无抛出点)</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在轨迹上任取三点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间及</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间的水平距离相等,设为</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,由</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平抛运动的规律可知,在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间运动与在</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间运动所用时间相等,设为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,则Δ</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gt</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,所以</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525" kern="0" spc="637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930" kern="0" spc="-120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3610" kern="0" spc="628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1929932" y="2195230"/>
          <a:ext cx="219075" cy="657224"/>
        </p:xfrm>
        <a:graphic>
          <a:graphicData uri="http://schemas.openxmlformats.org/presentationml/2006/ole">
            <mc:AlternateContent xmlns:mc="http://schemas.openxmlformats.org/markup-compatibility/2006">
              <mc:Choice xmlns:v="urn:schemas-microsoft-com:vml" Requires="v">
                <p:oleObj spid="_x0000_s52225" name="Equation" r:id="rId1" imgW="5791200" imgH="17373600" progId="">
                  <p:embed/>
                </p:oleObj>
              </mc:Choice>
              <mc:Fallback>
                <p:oleObj name="Equation" r:id="rId1" imgW="5791200" imgH="17373600" progId="">
                  <p:embed/>
                  <p:pic>
                    <p:nvPicPr>
                      <p:cNvPr id="0" name="图片 52224"/>
                      <p:cNvPicPr>
                        <a:picLocks noChangeAspect="1"/>
                      </p:cNvPicPr>
                      <p:nvPr/>
                    </p:nvPicPr>
                    <p:blipFill>
                      <a:blip r:embed="rId2"/>
                      <a:stretch>
                        <a:fillRect/>
                      </a:stretch>
                    </p:blipFill>
                    <p:spPr>
                      <a:xfrm>
                        <a:off x="1929932" y="2195230"/>
                        <a:ext cx="219075"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364376" y="2147382"/>
          <a:ext cx="590550" cy="790574"/>
        </p:xfrm>
        <a:graphic>
          <a:graphicData uri="http://schemas.openxmlformats.org/presentationml/2006/ole">
            <mc:AlternateContent xmlns:mc="http://schemas.openxmlformats.org/markup-compatibility/2006">
              <mc:Choice xmlns:v="urn:schemas-microsoft-com:vml" Requires="v">
                <p:oleObj spid="_x0000_s52226" name="Equation" r:id="rId3" imgW="15544800" imgH="21031200" progId="">
                  <p:embed/>
                </p:oleObj>
              </mc:Choice>
              <mc:Fallback>
                <p:oleObj name="Equation" r:id="rId3" imgW="15544800" imgH="21031200" progId="">
                  <p:embed/>
                  <p:pic>
                    <p:nvPicPr>
                      <p:cNvPr id="0" name="图片 52225"/>
                      <p:cNvPicPr>
                        <a:picLocks noChangeAspect="1"/>
                      </p:cNvPicPr>
                      <p:nvPr/>
                    </p:nvPicPr>
                    <p:blipFill>
                      <a:blip r:embed="rId4"/>
                      <a:stretch>
                        <a:fillRect/>
                      </a:stretch>
                    </p:blipFill>
                    <p:spPr>
                      <a:xfrm>
                        <a:off x="3364376" y="2147382"/>
                        <a:ext cx="590550" cy="7905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055903" y="4755225"/>
          <a:ext cx="1257300" cy="790575"/>
        </p:xfrm>
        <a:graphic>
          <a:graphicData uri="http://schemas.openxmlformats.org/presentationml/2006/ole">
            <mc:AlternateContent xmlns:mc="http://schemas.openxmlformats.org/markup-compatibility/2006">
              <mc:Choice xmlns:v="urn:schemas-microsoft-com:vml" Requires="v">
                <p:oleObj spid="_x0000_s52227" name="Equation" r:id="rId5" imgW="33223200" imgH="21031200" progId="">
                  <p:embed/>
                </p:oleObj>
              </mc:Choice>
              <mc:Fallback>
                <p:oleObj name="Equation" r:id="rId5" imgW="33223200" imgH="21031200" progId="">
                  <p:embed/>
                  <p:pic>
                    <p:nvPicPr>
                      <p:cNvPr id="0" name="图片 52226"/>
                      <p:cNvPicPr>
                        <a:picLocks noChangeAspect="1"/>
                      </p:cNvPicPr>
                      <p:nvPr/>
                    </p:nvPicPr>
                    <p:blipFill>
                      <a:blip r:embed="rId6"/>
                      <a:stretch>
                        <a:fillRect/>
                      </a:stretch>
                    </p:blipFill>
                    <p:spPr>
                      <a:xfrm>
                        <a:off x="4055903" y="4755225"/>
                        <a:ext cx="1257300" cy="7905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691417" y="4755225"/>
          <a:ext cx="219075" cy="657225"/>
        </p:xfrm>
        <a:graphic>
          <a:graphicData uri="http://schemas.openxmlformats.org/presentationml/2006/ole">
            <mc:AlternateContent xmlns:mc="http://schemas.openxmlformats.org/markup-compatibility/2006">
              <mc:Choice xmlns:v="urn:schemas-microsoft-com:vml" Requires="v">
                <p:oleObj spid="_x0000_s52228" name="Equation" r:id="rId7" imgW="5791200" imgH="17373600" progId="">
                  <p:embed/>
                </p:oleObj>
              </mc:Choice>
              <mc:Fallback>
                <p:oleObj name="Equation" r:id="rId7" imgW="5791200" imgH="17373600" progId="">
                  <p:embed/>
                  <p:pic>
                    <p:nvPicPr>
                      <p:cNvPr id="0" name="图片 52227"/>
                      <p:cNvPicPr>
                        <a:picLocks noChangeAspect="1"/>
                      </p:cNvPicPr>
                      <p:nvPr/>
                    </p:nvPicPr>
                    <p:blipFill>
                      <a:blip r:embed="rId8"/>
                      <a:stretch>
                        <a:fillRect/>
                      </a:stretch>
                    </p:blipFill>
                    <p:spPr>
                      <a:xfrm>
                        <a:off x="6691417" y="4755225"/>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217705" y="4755225"/>
          <a:ext cx="1257300" cy="809625"/>
        </p:xfrm>
        <a:graphic>
          <a:graphicData uri="http://schemas.openxmlformats.org/presentationml/2006/ole">
            <mc:AlternateContent xmlns:mc="http://schemas.openxmlformats.org/markup-compatibility/2006">
              <mc:Choice xmlns:v="urn:schemas-microsoft-com:vml" Requires="v">
                <p:oleObj spid="_x0000_s52229" name="Equation" r:id="rId9" imgW="33223200" imgH="21336000" progId="">
                  <p:embed/>
                </p:oleObj>
              </mc:Choice>
              <mc:Fallback>
                <p:oleObj name="Equation" r:id="rId9" imgW="33223200" imgH="21336000" progId="">
                  <p:embed/>
                  <p:pic>
                    <p:nvPicPr>
                      <p:cNvPr id="0" name="图片 52228"/>
                      <p:cNvPicPr>
                        <a:picLocks noChangeAspect="1"/>
                      </p:cNvPicPr>
                      <p:nvPr/>
                    </p:nvPicPr>
                    <p:blipFill>
                      <a:blip r:embed="rId10"/>
                      <a:stretch>
                        <a:fillRect/>
                      </a:stretch>
                    </p:blipFill>
                    <p:spPr>
                      <a:xfrm>
                        <a:off x="7217705" y="4755225"/>
                        <a:ext cx="1257300" cy="809625"/>
                      </a:xfrm>
                      <a:prstGeom prst="rect">
                        <a:avLst/>
                      </a:prstGeom>
                      <a:noFill/>
                      <a:ln w="9525">
                        <a:noFill/>
                      </a:ln>
                    </p:spPr>
                  </p:pic>
                </p:oleObj>
              </mc:Fallback>
            </mc:AlternateContent>
          </a:graphicData>
        </a:graphic>
      </p:graphicFrame>
      <p:pic>
        <p:nvPicPr>
          <p:cNvPr id="9" name="图片 3" descr="textimage114.jpeg"/>
          <p:cNvPicPr>
            <a:picLocks noChangeAspect="1"/>
          </p:cNvPicPr>
          <p:nvPr/>
        </p:nvPicPr>
        <p:blipFill>
          <a:blip r:embed="rId11"/>
          <a:stretch>
            <a:fillRect/>
          </a:stretch>
        </p:blipFill>
        <p:spPr>
          <a:xfrm>
            <a:off x="8941614" y="4634715"/>
            <a:ext cx="1638332" cy="1836062"/>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6217"/>
          </a:xfrm>
          <a:prstGeom prst="rect">
            <a:avLst/>
          </a:prstGeom>
          <a:noFill/>
        </p:spPr>
        <p:txBody>
          <a:bodyPr wrap="square" lIns="0" tIns="0" rIns="0" bIns="0" rtlCol="0">
            <a:spAutoFit/>
          </a:bodyPr>
          <a:lstStyle/>
          <a:p>
            <a:pPr marL="0" indent="0" eaLnBrk="0" latinLnBrk="1" hangingPunct="0">
              <a:lnSpc>
                <a:spcPct val="150000"/>
              </a:lnSpc>
              <a:spcBef>
                <a:spcPts val="1660"/>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a:t>
            </a:r>
            <a:r>
              <a:rPr lang="zh-CN" altLang="en-US" sz="2410" b="1" kern="0" dirty="0" smtClean="0">
                <a:solidFill>
                  <a:srgbClr val="000000"/>
                </a:solidFill>
                <a:latin typeface="Times New Roman" panose="02020603050405020304" pitchFamily="65" charset="-122"/>
                <a:ea typeface="微软雅黑" panose="020B0503020204020204" pitchFamily="34" charset="-122"/>
              </a:rPr>
              <a:t>、误差分析及改进措施</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钢球做平抛运动时受空气阻力影响。选用质量大、体积小、表面光滑的钢球可以减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小因此产生的误差。</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钢球每次滚下的初位置不完全相同;斜槽末端切线不完全水平;建立坐标系时,坐标原</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点的选取有些许偏差。规范进行实验操作,可以减小因此产生的误差</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617758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五、其他实验方案</a:t>
            </a:r>
            <a:endParaRPr lang="zh-CN" altLang="en-US" sz="2800" b="1"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方案</a:t>
            </a:r>
            <a:r>
              <a:rPr lang="zh-CN" altLang="en-US" sz="2410" kern="0" dirty="0" smtClean="0">
                <a:solidFill>
                  <a:srgbClr val="000000"/>
                </a:solidFill>
                <a:latin typeface="Times New Roman" panose="02020603050405020304" pitchFamily="65" charset="-122"/>
                <a:ea typeface="华文细黑" panose="02010600040101010101" pitchFamily="65" charset="-122"/>
              </a:rPr>
              <a:t>一　对比实验法</a:t>
            </a:r>
            <a:endParaRPr lang="zh-CN" altLang="en-US" dirty="0"/>
          </a:p>
          <a:p>
            <a:pPr marL="0" indent="0" eaLnBrk="0" latinLnBrk="1" hangingPunct="0">
              <a:lnSpc>
                <a:spcPct val="150000"/>
              </a:lnSpc>
              <a:spcBef>
                <a:spcPts val="145"/>
              </a:spcBef>
              <a:buNone/>
            </a:pPr>
            <a:r>
              <a:rPr lang="zh-CN" altLang="en-US" sz="6370" kern="0" spc="270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8510" kern="0" spc="1099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17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采用如图甲所示的装置,用小锤击打弹性金属片,金属片把</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球沿水平方向弹出,同时</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球被松开而自由下落,判断相同的两球是否同时落地(听声音判断)。若两球同时落地,</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说明平抛运动的竖直分运动为自由落体运动。</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采用如图乙所示的装置,两个相同的弧形轨道</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的末端可看成与光滑的水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平板相切,使相同的两小球以相同的初速度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同时分别从轨道</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的末端射出。若两</a:t>
            </a:r>
            <a:endParaRPr lang="zh-CN" altLang="en-US" dirty="0"/>
          </a:p>
        </p:txBody>
      </p:sp>
      <p:pic>
        <p:nvPicPr>
          <p:cNvPr id="3" name="图片 3" descr="textimage115.jpeg"/>
          <p:cNvPicPr>
            <a:picLocks noChangeAspect="1"/>
          </p:cNvPicPr>
          <p:nvPr/>
        </p:nvPicPr>
        <p:blipFill>
          <a:blip r:embed="rId1"/>
          <a:stretch>
            <a:fillRect/>
          </a:stretch>
        </p:blipFill>
        <p:spPr>
          <a:xfrm>
            <a:off x="3726640" y="1334754"/>
            <a:ext cx="1614693" cy="2348643"/>
          </a:xfrm>
          <a:prstGeom prst="rect">
            <a:avLst/>
          </a:prstGeom>
        </p:spPr>
      </p:pic>
      <p:pic>
        <p:nvPicPr>
          <p:cNvPr id="4" name="图片 4" descr="textimage116.jpeg"/>
          <p:cNvPicPr>
            <a:picLocks noChangeAspect="1"/>
          </p:cNvPicPr>
          <p:nvPr/>
        </p:nvPicPr>
        <p:blipFill>
          <a:blip r:embed="rId2"/>
          <a:stretch>
            <a:fillRect/>
          </a:stretch>
        </p:blipFill>
        <p:spPr>
          <a:xfrm>
            <a:off x="5941218" y="1549068"/>
            <a:ext cx="2357852" cy="213113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解题导引</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化曲为直</a:t>
            </a:r>
            <a:endParaRPr lang="zh-CN" altLang="en-US" dirty="0"/>
          </a:p>
        </p:txBody>
      </p:sp>
      <p:pic>
        <p:nvPicPr>
          <p:cNvPr id="3" name="图片 3" descr="textimage5.jpeg"/>
          <p:cNvPicPr>
            <a:picLocks noChangeAspect="1"/>
          </p:cNvPicPr>
          <p:nvPr/>
        </p:nvPicPr>
        <p:blipFill>
          <a:blip r:embed="rId1"/>
          <a:stretch>
            <a:fillRect/>
          </a:stretch>
        </p:blipFill>
        <p:spPr>
          <a:xfrm>
            <a:off x="1440624" y="1991509"/>
            <a:ext cx="8601075" cy="232410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球在</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球落地时相碰,说明平抛运动的水平分运动为匀速直线运动。</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方案二　通过频闪照相(或视频录制)记录轨迹</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如图丙所示,通过频闪照片得到小球经过相等时间间隔所到达的位置,测量出经过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zh-CN" altLang="en-US"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时间小球做平抛运动的水平位移和竖直位移,分析数据得出小球水平分运动和竖</a:t>
            </a:r>
            <a:br>
              <a:rPr lang="zh-CN" altLang="en-US"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直分运动的特点。</a:t>
            </a:r>
            <a:endParaRPr lang="zh-CN" altLang="en-US"/>
          </a:p>
          <a:p>
            <a:pPr marL="0" indent="0" eaLnBrk="0" latinLnBrk="1" hangingPunct="0">
              <a:lnSpc>
                <a:spcPct val="150000"/>
              </a:lnSpc>
              <a:spcBef>
                <a:spcPts val="145"/>
              </a:spcBef>
              <a:buNone/>
            </a:pPr>
            <a:r>
              <a:rPr lang="zh-CN" altLang="en-US" sz="9910" kern="0" spc="65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10335" kern="0" spc="13887" dirty="0" smtClean="0">
                <a:solidFill>
                  <a:srgbClr val="000000"/>
                </a:solidFill>
                <a:latin typeface="Times New Roman" panose="02020603050405020304" pitchFamily="65" charset="-122"/>
                <a:ea typeface="华文细黑" panose="02010600040101010101" pitchFamily="65" charset="-122"/>
              </a:rPr>
              <a:t> </a:t>
            </a:r>
            <a:endParaRPr lang="zh-CN" altLang="en-US"/>
          </a:p>
        </p:txBody>
      </p:sp>
      <p:pic>
        <p:nvPicPr>
          <p:cNvPr id="3" name="图片 3" descr="textimage117.jpeg"/>
          <p:cNvPicPr>
            <a:picLocks noChangeAspect="1"/>
          </p:cNvPicPr>
          <p:nvPr/>
        </p:nvPicPr>
        <p:blipFill>
          <a:blip r:embed="rId1" cstate="print"/>
          <a:stretch>
            <a:fillRect/>
          </a:stretch>
        </p:blipFill>
        <p:spPr>
          <a:xfrm>
            <a:off x="3477805" y="3606007"/>
            <a:ext cx="2085975" cy="2657475"/>
          </a:xfrm>
          <a:prstGeom prst="rect">
            <a:avLst/>
          </a:prstGeom>
        </p:spPr>
      </p:pic>
      <p:pic>
        <p:nvPicPr>
          <p:cNvPr id="4" name="图片 4" descr="textimage118.jpeg"/>
          <p:cNvPicPr>
            <a:picLocks noChangeAspect="1"/>
          </p:cNvPicPr>
          <p:nvPr/>
        </p:nvPicPr>
        <p:blipFill>
          <a:blip r:embed="rId2" cstate="print"/>
          <a:stretch>
            <a:fillRect/>
          </a:stretch>
        </p:blipFill>
        <p:spPr>
          <a:xfrm>
            <a:off x="5869780" y="3491707"/>
            <a:ext cx="3076575" cy="2771775"/>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784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方案三　通过传感器探究平抛运动的特点</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如图丁所示,物体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在做平抛运动,向各个方向同时发射超声波脉冲和红外线脉冲。超</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声-红外接收装置</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与计算机相连,计算机可以即时给出</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的位置坐标,分析坐标探究运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动特点</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99417" y="2441135"/>
            <a:ext cx="3004582" cy="859580"/>
          </a:xfrm>
          <a:prstGeom prst="rect">
            <a:avLst/>
          </a:prstGeom>
          <a:noFill/>
        </p:spPr>
        <p:txBody>
          <a:bodyPr wrap="square" lIns="91239" tIns="45619" rIns="91239" bIns="45619">
            <a:spAutoFit/>
          </a:bodyPr>
          <a:lstStyle/>
          <a:p>
            <a:pPr algn="ctr"/>
            <a:r>
              <a:rPr lang="zh-CN" altLang="en-US" sz="5000" b="1" dirty="0" smtClean="0">
                <a:solidFill>
                  <a:schemeClr val="bg1"/>
                </a:solidFill>
                <a:latin typeface="微软雅黑" panose="020B0503020204020204" pitchFamily="34" charset="-122"/>
                <a:ea typeface="微软雅黑" panose="020B0503020204020204" pitchFamily="34" charset="-122"/>
              </a:rPr>
              <a:t>实验</a:t>
            </a:r>
            <a:r>
              <a:rPr lang="en-US" altLang="zh-CN" sz="5000" b="1" dirty="0" smtClean="0">
                <a:solidFill>
                  <a:schemeClr val="bg1"/>
                </a:solidFill>
                <a:latin typeface="微软雅黑" panose="020B0503020204020204" pitchFamily="34" charset="-122"/>
                <a:ea typeface="微软雅黑" panose="020B0503020204020204" pitchFamily="34" charset="-122"/>
              </a:rPr>
              <a:t>6</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079955"/>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探究向心力大小与半径、角速度、质量的关系</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a:t>
            </a:r>
            <a:r>
              <a:rPr lang="zh-CN" altLang="en-US" sz="2410" b="1" kern="0" dirty="0" smtClean="0">
                <a:solidFill>
                  <a:srgbClr val="000000"/>
                </a:solidFill>
                <a:latin typeface="Times New Roman" panose="02020603050405020304" pitchFamily="65" charset="-122"/>
                <a:ea typeface="微软雅黑" panose="020B0503020204020204" pitchFamily="34" charset="-122"/>
              </a:rPr>
              <a:t>、实验原理及装置图</a:t>
            </a:r>
            <a:endParaRPr lang="zh-CN" altLang="en-US" b="1" dirty="0"/>
          </a:p>
        </p:txBody>
      </p:sp>
      <p:pic>
        <p:nvPicPr>
          <p:cNvPr id="3" name="图片 3" descr="textimage119.jpeg"/>
          <p:cNvPicPr>
            <a:picLocks noChangeAspect="1"/>
          </p:cNvPicPr>
          <p:nvPr/>
        </p:nvPicPr>
        <p:blipFill>
          <a:blip r:embed="rId1"/>
          <a:stretch>
            <a:fillRect/>
          </a:stretch>
        </p:blipFill>
        <p:spPr>
          <a:xfrm>
            <a:off x="2726508" y="1277129"/>
            <a:ext cx="5910266" cy="3311426"/>
          </a:xfrm>
          <a:prstGeom prst="rect">
            <a:avLst/>
          </a:prstGeom>
        </p:spPr>
      </p:pic>
      <p:sp>
        <p:nvSpPr>
          <p:cNvPr id="4" name="TextBox 2"/>
          <p:cNvSpPr txBox="1"/>
          <p:nvPr/>
        </p:nvSpPr>
        <p:spPr>
          <a:xfrm>
            <a:off x="468000" y="4724109"/>
            <a:ext cx="11831400" cy="1125052"/>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调整塔轮上的皮带,使其套到半径大小不同的塔轮上,改变长、短槽旋转角速度</a:t>
            </a:r>
            <a:r>
              <a:rPr lang="zh-CN" altLang="en-US" sz="2410" kern="0" dirty="0" smtClean="0">
                <a:solidFill>
                  <a:srgbClr val="000000"/>
                </a:solidFill>
                <a:latin typeface="Times New Roman" panose="02020603050405020304" pitchFamily="65" charset="-122"/>
                <a:ea typeface="华文细黑" panose="02010600040101010101" pitchFamily="65" charset="-122"/>
              </a:rPr>
              <a:t>之比</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将小球放在长槽不同的卡位上,改变小球做圆周运动的半径。</a:t>
            </a:r>
            <a:endParaRPr lang="zh-CN" alt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569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小球对挡板的作用力通过杠杆结构使弹簧测力套筒下降,露出标尺。通过标尺上等</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分格的数量,可以粗略计算出两个小球所需向心力的比值。</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二、操作要领及注意事项</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1.控制变量法探究</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(1)使两小球的质量、转动的半径相同,探究向心力的大小跟转动的角速度的定量</a:t>
            </a:r>
            <a:r>
              <a:rPr lang="zh-CN" altLang="en-US" sz="2410" kern="0" dirty="0" smtClean="0">
                <a:solidFill>
                  <a:srgbClr val="000000"/>
                </a:solidFill>
                <a:latin typeface="Times New Roman" panose="02020603050405020304" pitchFamily="65" charset="-122"/>
                <a:ea typeface="华文细黑" panose="02010600040101010101" pitchFamily="65" charset="-122"/>
              </a:rPr>
              <a:t>关系</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(2)使两小球的质量、转动的角速度相同,探究向心力的大小跟转动半径的定量关系。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(3)使两小球的转动半径、转动的角速度相同,探究向心力的大小跟质量的定量关系</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508196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2.转速控制:</a:t>
            </a:r>
            <a:r>
              <a:rPr lang="zh-CN" altLang="en-US" sz="2410" kern="0" dirty="0" smtClean="0">
                <a:solidFill>
                  <a:srgbClr val="000000"/>
                </a:solidFill>
                <a:latin typeface="Times New Roman" panose="02020603050405020304" pitchFamily="65" charset="-122"/>
                <a:ea typeface="华文细黑" panose="02010600040101010101" pitchFamily="65" charset="-122"/>
              </a:rPr>
              <a:t>摇动手柄时应缓慢加速,注意观察标尺的格数。达到预定格数时,保持转速</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恒定</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三、数据处理</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分别作出</a:t>
            </a:r>
            <a:r>
              <a:rPr lang="zh-CN" altLang="en-US" sz="2410" i="1" kern="0" dirty="0" smtClean="0">
                <a:solidFill>
                  <a:srgbClr val="000000"/>
                </a:solidFill>
                <a:latin typeface="华文细黑" panose="02010600040101010101" pitchFamily="65" charset="-122"/>
                <a:ea typeface="华文细黑" panose="02010600040101010101" pitchFamily="65" charset="-122"/>
              </a:rPr>
              <a:t>F</a:t>
            </a:r>
            <a:r>
              <a:rPr lang="zh-CN" altLang="en-US" sz="1815" kern="0" baseline="-15000" dirty="0" smtClean="0">
                <a:solidFill>
                  <a:srgbClr val="000000"/>
                </a:solidFill>
                <a:latin typeface="华文细黑" panose="02010600040101010101" pitchFamily="65" charset="-122"/>
                <a:ea typeface="华文细黑" panose="02010600040101010101" pitchFamily="65" charset="-122"/>
              </a:rPr>
              <a:t>n</a:t>
            </a:r>
            <a:r>
              <a:rPr lang="zh-CN" altLang="en-US" sz="2410" kern="0" dirty="0" smtClean="0">
                <a:solidFill>
                  <a:srgbClr val="000000"/>
                </a:solidFill>
                <a:latin typeface="华文细黑" panose="02010600040101010101" pitchFamily="65" charset="-122"/>
                <a:ea typeface="华文细黑" panose="02010600040101010101" pitchFamily="65" charset="-122"/>
              </a:rPr>
              <a:t>-</a:t>
            </a:r>
            <a:r>
              <a:rPr lang="zh-CN" altLang="en-US" sz="2410" i="1" kern="0" dirty="0" smtClean="0">
                <a:solidFill>
                  <a:srgbClr val="000000"/>
                </a:solidFill>
                <a:latin typeface="华文细黑" panose="02010600040101010101" pitchFamily="65" charset="-122"/>
                <a:ea typeface="华文细黑" panose="02010600040101010101" pitchFamily="65" charset="-122"/>
              </a:rPr>
              <a:t>ω</a:t>
            </a:r>
            <a:r>
              <a:rPr lang="zh-CN" altLang="en-US" sz="1815" kern="0" baseline="59000" dirty="0" smtClean="0">
                <a:solidFill>
                  <a:srgbClr val="000000"/>
                </a:solidFill>
                <a:latin typeface="华文细黑" panose="02010600040101010101" pitchFamily="65" charset="-122"/>
                <a:ea typeface="华文细黑" panose="02010600040101010101" pitchFamily="65" charset="-122"/>
              </a:rPr>
              <a:t>2</a:t>
            </a:r>
            <a:r>
              <a:rPr lang="zh-CN" altLang="en-US" sz="2410" kern="0" dirty="0" smtClean="0">
                <a:solidFill>
                  <a:srgbClr val="000000"/>
                </a:solidFill>
                <a:latin typeface="华文细黑" panose="02010600040101010101" pitchFamily="65" charset="-122"/>
                <a:ea typeface="华文细黑" panose="02010600040101010101" pitchFamily="65" charset="-122"/>
              </a:rPr>
              <a:t>、</a:t>
            </a:r>
            <a:r>
              <a:rPr lang="zh-CN" altLang="en-US" sz="2410" i="1" kern="0" dirty="0" smtClean="0">
                <a:solidFill>
                  <a:srgbClr val="000000"/>
                </a:solidFill>
                <a:latin typeface="华文细黑" panose="02010600040101010101" pitchFamily="65" charset="-122"/>
                <a:ea typeface="华文细黑" panose="02010600040101010101" pitchFamily="65" charset="-122"/>
              </a:rPr>
              <a:t>F</a:t>
            </a:r>
            <a:r>
              <a:rPr lang="zh-CN" altLang="en-US" sz="1815" kern="0" baseline="-15000" dirty="0" smtClean="0">
                <a:solidFill>
                  <a:srgbClr val="000000"/>
                </a:solidFill>
                <a:latin typeface="华文细黑" panose="02010600040101010101" pitchFamily="65" charset="-122"/>
                <a:ea typeface="华文细黑" panose="02010600040101010101" pitchFamily="65" charset="-122"/>
              </a:rPr>
              <a:t>n</a:t>
            </a:r>
            <a:r>
              <a:rPr lang="zh-CN" altLang="en-US" sz="2410" kern="0" dirty="0" smtClean="0">
                <a:solidFill>
                  <a:srgbClr val="000000"/>
                </a:solidFill>
                <a:latin typeface="华文细黑" panose="02010600040101010101" pitchFamily="65" charset="-122"/>
                <a:ea typeface="华文细黑" panose="02010600040101010101" pitchFamily="65" charset="-122"/>
              </a:rPr>
              <a:t>-</a:t>
            </a:r>
            <a:r>
              <a:rPr lang="zh-CN" altLang="en-US" sz="2410" i="1" kern="0" dirty="0" smtClean="0">
                <a:solidFill>
                  <a:srgbClr val="000000"/>
                </a:solidFill>
                <a:latin typeface="华文细黑" panose="02010600040101010101" pitchFamily="65" charset="-122"/>
                <a:ea typeface="华文细黑" panose="02010600040101010101" pitchFamily="65" charset="-122"/>
              </a:rPr>
              <a:t>r</a:t>
            </a:r>
            <a:r>
              <a:rPr lang="zh-CN" altLang="en-US" sz="2410" kern="0" dirty="0" smtClean="0">
                <a:solidFill>
                  <a:srgbClr val="000000"/>
                </a:solidFill>
                <a:latin typeface="华文细黑" panose="02010600040101010101" pitchFamily="65" charset="-122"/>
                <a:ea typeface="华文细黑" panose="02010600040101010101" pitchFamily="65" charset="-122"/>
              </a:rPr>
              <a:t>、</a:t>
            </a:r>
            <a:r>
              <a:rPr lang="zh-CN" altLang="en-US" sz="2410" i="1" kern="0" dirty="0" smtClean="0">
                <a:solidFill>
                  <a:srgbClr val="000000"/>
                </a:solidFill>
                <a:latin typeface="华文细黑" panose="02010600040101010101" pitchFamily="65" charset="-122"/>
                <a:ea typeface="华文细黑" panose="02010600040101010101" pitchFamily="65" charset="-122"/>
              </a:rPr>
              <a:t>F</a:t>
            </a:r>
            <a:r>
              <a:rPr lang="zh-CN" altLang="en-US" sz="1815" kern="0" baseline="-15000" dirty="0" smtClean="0">
                <a:solidFill>
                  <a:srgbClr val="000000"/>
                </a:solidFill>
                <a:latin typeface="华文细黑" panose="02010600040101010101" pitchFamily="65" charset="-122"/>
                <a:ea typeface="华文细黑" panose="02010600040101010101" pitchFamily="65" charset="-122"/>
              </a:rPr>
              <a:t>n</a:t>
            </a:r>
            <a:r>
              <a:rPr lang="zh-CN" altLang="en-US" sz="2410" kern="0" dirty="0" smtClean="0">
                <a:solidFill>
                  <a:srgbClr val="000000"/>
                </a:solidFill>
                <a:latin typeface="华文细黑" panose="02010600040101010101" pitchFamily="65" charset="-122"/>
                <a:ea typeface="华文细黑" panose="02010600040101010101" pitchFamily="65" charset="-122"/>
              </a:rPr>
              <a:t>-</a:t>
            </a:r>
            <a:r>
              <a:rPr lang="zh-CN" altLang="en-US" sz="2410" i="1" kern="0" dirty="0" smtClean="0">
                <a:solidFill>
                  <a:srgbClr val="000000"/>
                </a:solidFill>
                <a:latin typeface="华文细黑" panose="02010600040101010101" pitchFamily="65" charset="-122"/>
                <a:ea typeface="华文细黑" panose="02010600040101010101" pitchFamily="65" charset="-122"/>
              </a:rPr>
              <a:t>m</a:t>
            </a:r>
            <a:r>
              <a:rPr lang="zh-CN" altLang="en-US" sz="2410" kern="0" dirty="0" smtClean="0">
                <a:solidFill>
                  <a:srgbClr val="000000"/>
                </a:solidFill>
                <a:latin typeface="华文细黑" panose="02010600040101010101" pitchFamily="65" charset="-122"/>
                <a:ea typeface="华文细黑" panose="02010600040101010101" pitchFamily="65" charset="-122"/>
              </a:rPr>
              <a:t>图像,分析向心力大小与角速度、半径、质量之间的关系,</a:t>
            </a:r>
            <a:br>
              <a:rPr dirty="0">
                <a:latin typeface="华文细黑" panose="02010600040101010101" pitchFamily="65" charset="-122"/>
                <a:ea typeface="华文细黑" panose="02010600040101010101" pitchFamily="65" charset="-122"/>
              </a:rPr>
            </a:br>
            <a:r>
              <a:rPr lang="zh-CN" altLang="en-US" sz="2410" kern="0" dirty="0" smtClean="0">
                <a:solidFill>
                  <a:srgbClr val="000000"/>
                </a:solidFill>
                <a:latin typeface="华文细黑" panose="02010600040101010101" pitchFamily="65" charset="-122"/>
                <a:ea typeface="华文细黑" panose="02010600040101010101" pitchFamily="65" charset="-122"/>
              </a:rPr>
              <a:t>并得出结论。</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四、其他实验方案</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方案一　用绳和沙袋定性研究</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如图所示,在绳子的一端拴一个小沙袋(或其他小物体),另一端握在手中。将手举过头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顶,使沙袋在水平面内做匀速圆周运动,此时沙袋所需向心力近似等于绳对沙袋的</a:t>
            </a:r>
            <a:r>
              <a:rPr lang="zh-CN" altLang="en-US" sz="2410" kern="0" dirty="0" smtClean="0">
                <a:solidFill>
                  <a:srgbClr val="000000"/>
                </a:solidFill>
                <a:latin typeface="Times New Roman" panose="02020603050405020304" pitchFamily="65" charset="-122"/>
                <a:ea typeface="华文细黑" panose="02010600040101010101" pitchFamily="65" charset="-122"/>
              </a:rPr>
              <a:t>拉力</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120.jpeg"/>
          <p:cNvPicPr>
            <a:picLocks noChangeAspect="1"/>
          </p:cNvPicPr>
          <p:nvPr/>
        </p:nvPicPr>
        <p:blipFill>
          <a:blip r:embed="rId1"/>
          <a:stretch>
            <a:fillRect/>
          </a:stretch>
        </p:blipFill>
        <p:spPr>
          <a:xfrm>
            <a:off x="4726772" y="5277658"/>
            <a:ext cx="2214578" cy="1223486"/>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8595"/>
          </a:xfrm>
          <a:prstGeom prst="rect">
            <a:avLst/>
          </a:prstGeom>
          <a:noFill/>
        </p:spPr>
        <p:txBody>
          <a:bodyPr wrap="square" lIns="0" tIns="0" rIns="0" bIns="0" rtlCol="0">
            <a:spAutoFit/>
          </a:bodyPr>
          <a:lstStyle/>
          <a:p>
            <a:pPr marL="0" indent="0" eaLnBrk="0" latinLnBrk="1" hangingPunct="0">
              <a:lnSpc>
                <a:spcPct val="150000"/>
              </a:lnSpc>
              <a:spcBef>
                <a:spcPts val="145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方案</a:t>
            </a:r>
            <a:r>
              <a:rPr lang="zh-CN" altLang="en-US" sz="2410" kern="0" dirty="0" smtClean="0">
                <a:solidFill>
                  <a:srgbClr val="000000"/>
                </a:solidFill>
                <a:latin typeface="Times New Roman" panose="02020603050405020304" pitchFamily="65" charset="-122"/>
                <a:ea typeface="华文细黑" panose="02010600040101010101" pitchFamily="65" charset="-122"/>
              </a:rPr>
              <a:t>二　用力传感器和光电门传感器</a:t>
            </a:r>
            <a:r>
              <a:rPr lang="zh-CN" altLang="en-US" sz="2410" kern="0" dirty="0" smtClean="0">
                <a:solidFill>
                  <a:srgbClr val="000000"/>
                </a:solidFill>
                <a:latin typeface="Times New Roman" panose="02020603050405020304" pitchFamily="65" charset="-122"/>
                <a:ea typeface="华文细黑" panose="02010600040101010101" pitchFamily="65" charset="-122"/>
              </a:rPr>
              <a:t>探究</a:t>
            </a:r>
            <a:r>
              <a:rPr lang="zh-CN" altLang="en-US" dirty="0" smtClean="0"/>
              <a:t> </a:t>
            </a:r>
            <a:endParaRPr lang="zh-CN" altLang="en-US" dirty="0"/>
          </a:p>
        </p:txBody>
      </p:sp>
      <p:pic>
        <p:nvPicPr>
          <p:cNvPr id="4" name="图片 4" descr="textimage121.jpeg"/>
          <p:cNvPicPr>
            <a:picLocks noChangeAspect="1"/>
          </p:cNvPicPr>
          <p:nvPr/>
        </p:nvPicPr>
        <p:blipFill>
          <a:blip r:embed="rId1"/>
          <a:stretch>
            <a:fillRect/>
          </a:stretch>
        </p:blipFill>
        <p:spPr>
          <a:xfrm>
            <a:off x="3798078" y="1277129"/>
            <a:ext cx="3571900" cy="2571184"/>
          </a:xfrm>
          <a:prstGeom prst="rect">
            <a:avLst/>
          </a:prstGeom>
        </p:spPr>
      </p:pic>
      <p:sp>
        <p:nvSpPr>
          <p:cNvPr id="5" name="TextBox 2"/>
          <p:cNvSpPr txBox="1"/>
          <p:nvPr/>
        </p:nvSpPr>
        <p:spPr>
          <a:xfrm>
            <a:off x="468000" y="3920335"/>
            <a:ext cx="11831400" cy="1668342"/>
          </a:xfrm>
          <a:prstGeom prst="rect">
            <a:avLst/>
          </a:prstGeom>
          <a:noFill/>
        </p:spPr>
        <p:txBody>
          <a:bodyPr wrap="square" lIns="0" tIns="0" rIns="0" bIns="0" rtlCol="0">
            <a:spAutoFit/>
          </a:bodyPr>
          <a:lstStyle/>
          <a:p>
            <a:pPr marL="0" indent="0" eaLnBrk="0" latinLnBrk="1" hangingPunct="0">
              <a:lnSpc>
                <a:spcPct val="150000"/>
              </a:lnSpc>
              <a:spcBef>
                <a:spcPts val="367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使用光电门传感器和力传感器,并将其接入数据采集器,根据单位时间挡光杆通过光电</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门传感器的次数得到角速度,系统将自动记录砝码向心力的大小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,从而分析出向心力</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与质量、转动半径、角速度的关系</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2242" y="419873"/>
            <a:ext cx="11831400" cy="564237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对小球受力分析并将力正交分解,如图所示。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合</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4230" kern="0" spc="2074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小球的加速度大小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835" kern="0" spc="46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。小球水平方向的加速度大小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4295" kern="0" spc="222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40" kern="0" spc="1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小球</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70"/>
              </a:spcBef>
              <a:buNone/>
            </a:pP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向右运动的最大位移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35" kern="0" spc="16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80" kern="0" spc="139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(点拨:向右运动的位移最大时对应水平速度为0),</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a:t>
            </a:r>
            <a:endParaRPr lang="zh-CN" altLang="en-US" dirty="0">
              <a:solidFill>
                <a:srgbClr val="C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50"/>
              </a:spcBef>
              <a:buNone/>
            </a:pP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。小球在竖直方向上的合力方向向上,小球会一直向上运动,不会落地,</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速度最小处即速度方向与合力方向垂直的位置(释疑:开始阶段</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速</a:t>
            </a:r>
            <a:br>
              <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度</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方向与合力方向</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的夹角</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为钝角,小球的速率减小,之后夹角为</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锐</a:t>
            </a:r>
            <a:br>
              <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角</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时速率增大),初速度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垂直于合力方向</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a:t>
            </a:r>
            <a:r>
              <a:rPr lang="zh-CN" altLang="en-US" sz="2410" kern="0" dirty="0" smtClean="0">
                <a:solidFill>
                  <a:srgbClr val="000000"/>
                </a:solidFill>
                <a:latin typeface="Times New Roman" panose="02020603050405020304" pitchFamily="65" charset="-122"/>
                <a:ea typeface="楷体_GB2312" pitchFamily="65" charset="-122"/>
              </a:rPr>
              <a:t>分速度</a:t>
            </a:r>
            <a:r>
              <a:rPr lang="zh-CN" altLang="en-US" sz="2410" kern="0" dirty="0" smtClean="0">
                <a:solidFill>
                  <a:srgbClr val="000000"/>
                </a:solidFill>
                <a:latin typeface="Times New Roman" panose="02020603050405020304" pitchFamily="65" charset="-122"/>
                <a:ea typeface="楷体_GB2312" pitchFamily="65" charset="-122"/>
              </a:rPr>
              <a:t>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·sin 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spc="-7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br>
              <a:rPr lang="en-US" altLang="zh-CN"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且</a:t>
            </a:r>
            <a:r>
              <a:rPr lang="zh-CN" altLang="en-US" sz="2410" kern="0" dirty="0" smtClean="0">
                <a:solidFill>
                  <a:srgbClr val="000000"/>
                </a:solidFill>
                <a:latin typeface="Times New Roman" panose="02020603050405020304" pitchFamily="65" charset="-122"/>
                <a:ea typeface="楷体_GB2312" pitchFamily="65" charset="-122"/>
              </a:rPr>
              <a:t>此分速度保持不变,所以小球的最小速度为</a:t>
            </a:r>
            <a:r>
              <a:rPr lang="zh-CN" altLang="en-US" sz="2410" kern="0" spc="-7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7789274" y="483552"/>
          <a:ext cx="3171824" cy="990600"/>
        </p:xfrm>
        <a:graphic>
          <a:graphicData uri="http://schemas.openxmlformats.org/presentationml/2006/ole">
            <mc:AlternateContent xmlns:mc="http://schemas.openxmlformats.org/markup-compatibility/2006">
              <mc:Choice xmlns:v="urn:schemas-microsoft-com:vml" Requires="v">
                <p:oleObj spid="_x0000_s2049" name="Equation" r:id="rId1" imgW="83820000" imgH="26212800" progId="">
                  <p:embed/>
                </p:oleObj>
              </mc:Choice>
              <mc:Fallback>
                <p:oleObj name="Equation" r:id="rId1" imgW="83820000" imgH="26212800" progId="">
                  <p:embed/>
                  <p:pic>
                    <p:nvPicPr>
                      <p:cNvPr id="0" name="图片 2048"/>
                      <p:cNvPicPr>
                        <a:picLocks noChangeAspect="1"/>
                      </p:cNvPicPr>
                      <p:nvPr/>
                    </p:nvPicPr>
                    <p:blipFill>
                      <a:blip r:embed="rId2"/>
                      <a:stretch>
                        <a:fillRect/>
                      </a:stretch>
                    </p:blipFill>
                    <p:spPr>
                      <a:xfrm>
                        <a:off x="7789274" y="483552"/>
                        <a:ext cx="3171824" cy="9906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240688" y="1695001"/>
          <a:ext cx="419099" cy="666749"/>
        </p:xfrm>
        <a:graphic>
          <a:graphicData uri="http://schemas.openxmlformats.org/presentationml/2006/ole">
            <mc:AlternateContent xmlns:mc="http://schemas.openxmlformats.org/markup-compatibility/2006">
              <mc:Choice xmlns:v="urn:schemas-microsoft-com:vml" Requires="v">
                <p:oleObj spid="_x0000_s2050" name="Equation" r:id="rId3" imgW="10972800" imgH="17678400" progId="">
                  <p:embed/>
                </p:oleObj>
              </mc:Choice>
              <mc:Fallback>
                <p:oleObj name="Equation" r:id="rId3" imgW="10972800" imgH="17678400" progId="">
                  <p:embed/>
                  <p:pic>
                    <p:nvPicPr>
                      <p:cNvPr id="0" name="图片 2049"/>
                      <p:cNvPicPr>
                        <a:picLocks noChangeAspect="1"/>
                      </p:cNvPicPr>
                      <p:nvPr/>
                    </p:nvPicPr>
                    <p:blipFill>
                      <a:blip r:embed="rId4"/>
                      <a:stretch>
                        <a:fillRect/>
                      </a:stretch>
                    </p:blipFill>
                    <p:spPr>
                      <a:xfrm>
                        <a:off x="3240688" y="1695001"/>
                        <a:ext cx="419099" cy="6667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264854" y="1353069"/>
          <a:ext cx="828675" cy="1009650"/>
        </p:xfrm>
        <a:graphic>
          <a:graphicData uri="http://schemas.openxmlformats.org/presentationml/2006/ole">
            <mc:AlternateContent xmlns:mc="http://schemas.openxmlformats.org/markup-compatibility/2006">
              <mc:Choice xmlns:v="urn:schemas-microsoft-com:vml" Requires="v">
                <p:oleObj spid="_x0000_s2051" name="Equation" r:id="rId5" imgW="21945600" imgH="26822400" progId="">
                  <p:embed/>
                </p:oleObj>
              </mc:Choice>
              <mc:Fallback>
                <p:oleObj name="Equation" r:id="rId5" imgW="21945600" imgH="26822400" progId="">
                  <p:embed/>
                  <p:pic>
                    <p:nvPicPr>
                      <p:cNvPr id="0" name="图片 2050"/>
                      <p:cNvPicPr>
                        <a:picLocks noChangeAspect="1"/>
                      </p:cNvPicPr>
                      <p:nvPr/>
                    </p:nvPicPr>
                    <p:blipFill>
                      <a:blip r:embed="rId6"/>
                      <a:stretch>
                        <a:fillRect/>
                      </a:stretch>
                    </p:blipFill>
                    <p:spPr>
                      <a:xfrm>
                        <a:off x="9264854" y="1353069"/>
                        <a:ext cx="828675" cy="100965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266102" y="1647749"/>
          <a:ext cx="400050" cy="714375"/>
        </p:xfrm>
        <a:graphic>
          <a:graphicData uri="http://schemas.openxmlformats.org/presentationml/2006/ole">
            <mc:AlternateContent xmlns:mc="http://schemas.openxmlformats.org/markup-compatibility/2006">
              <mc:Choice xmlns:v="urn:schemas-microsoft-com:vml" Requires="v">
                <p:oleObj spid="_x0000_s2052" name="Equation" r:id="rId7" imgW="10668000" imgH="18897600" progId="">
                  <p:embed/>
                </p:oleObj>
              </mc:Choice>
              <mc:Fallback>
                <p:oleObj name="Equation" r:id="rId7" imgW="10668000" imgH="18897600" progId="">
                  <p:embed/>
                  <p:pic>
                    <p:nvPicPr>
                      <p:cNvPr id="0" name="图片 2051"/>
                      <p:cNvPicPr>
                        <a:picLocks noChangeAspect="1"/>
                      </p:cNvPicPr>
                      <p:nvPr/>
                    </p:nvPicPr>
                    <p:blipFill>
                      <a:blip r:embed="rId8"/>
                      <a:stretch>
                        <a:fillRect/>
                      </a:stretch>
                    </p:blipFill>
                    <p:spPr>
                      <a:xfrm>
                        <a:off x="10266102" y="1647749"/>
                        <a:ext cx="400050" cy="714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529213" y="2578450"/>
          <a:ext cx="457200" cy="762000"/>
        </p:xfrm>
        <a:graphic>
          <a:graphicData uri="http://schemas.openxmlformats.org/presentationml/2006/ole">
            <mc:AlternateContent xmlns:mc="http://schemas.openxmlformats.org/markup-compatibility/2006">
              <mc:Choice xmlns:v="urn:schemas-microsoft-com:vml" Requires="v">
                <p:oleObj spid="_x0000_s2053" name="Equation" r:id="rId9" imgW="12192000" imgH="20116800" progId="">
                  <p:embed/>
                </p:oleObj>
              </mc:Choice>
              <mc:Fallback>
                <p:oleObj name="Equation" r:id="rId9" imgW="12192000" imgH="20116800" progId="">
                  <p:embed/>
                  <p:pic>
                    <p:nvPicPr>
                      <p:cNvPr id="0" name="图片 2052"/>
                      <p:cNvPicPr>
                        <a:picLocks noChangeAspect="1"/>
                      </p:cNvPicPr>
                      <p:nvPr/>
                    </p:nvPicPr>
                    <p:blipFill>
                      <a:blip r:embed="rId10"/>
                      <a:stretch>
                        <a:fillRect/>
                      </a:stretch>
                    </p:blipFill>
                    <p:spPr>
                      <a:xfrm>
                        <a:off x="3529213" y="2578450"/>
                        <a:ext cx="457200" cy="7620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158986" y="2548759"/>
          <a:ext cx="619124" cy="771524"/>
        </p:xfrm>
        <a:graphic>
          <a:graphicData uri="http://schemas.openxmlformats.org/presentationml/2006/ole">
            <mc:AlternateContent xmlns:mc="http://schemas.openxmlformats.org/markup-compatibility/2006">
              <mc:Choice xmlns:v="urn:schemas-microsoft-com:vml" Requires="v">
                <p:oleObj spid="_x0000_s2054" name="Equation" r:id="rId11" imgW="16459200" imgH="20421600" progId="">
                  <p:embed/>
                </p:oleObj>
              </mc:Choice>
              <mc:Fallback>
                <p:oleObj name="Equation" r:id="rId11" imgW="16459200" imgH="20421600" progId="">
                  <p:embed/>
                  <p:pic>
                    <p:nvPicPr>
                      <p:cNvPr id="0" name="图片 2053"/>
                      <p:cNvPicPr>
                        <a:picLocks noChangeAspect="1"/>
                      </p:cNvPicPr>
                      <p:nvPr/>
                    </p:nvPicPr>
                    <p:blipFill>
                      <a:blip r:embed="rId12"/>
                      <a:stretch>
                        <a:fillRect/>
                      </a:stretch>
                    </p:blipFill>
                    <p:spPr>
                      <a:xfrm>
                        <a:off x="4158986" y="2548759"/>
                        <a:ext cx="619124" cy="771524"/>
                      </a:xfrm>
                      <a:prstGeom prst="rect">
                        <a:avLst/>
                      </a:prstGeom>
                      <a:noFill/>
                      <a:ln w="9525">
                        <a:noFill/>
                      </a:ln>
                    </p:spPr>
                  </p:pic>
                </p:oleObj>
              </mc:Fallback>
            </mc:AlternateContent>
          </a:graphicData>
        </a:graphic>
      </p:graphicFrame>
      <p:graphicFrame>
        <p:nvGraphicFramePr>
          <p:cNvPr id="3080" name="Object 8"/>
          <p:cNvGraphicFramePr>
            <a:graphicFrameLocks noChangeAspect="1"/>
          </p:cNvGraphicFramePr>
          <p:nvPr/>
        </p:nvGraphicFramePr>
        <p:xfrm>
          <a:off x="8617225" y="4849029"/>
          <a:ext cx="295275" cy="657225"/>
        </p:xfrm>
        <a:graphic>
          <a:graphicData uri="http://schemas.openxmlformats.org/presentationml/2006/ole">
            <mc:AlternateContent xmlns:mc="http://schemas.openxmlformats.org/markup-compatibility/2006">
              <mc:Choice xmlns:v="urn:schemas-microsoft-com:vml" Requires="v">
                <p:oleObj spid="_x0000_s2055" name="Equation" r:id="rId13" imgW="7924800" imgH="17373600" progId="">
                  <p:embed/>
                </p:oleObj>
              </mc:Choice>
              <mc:Fallback>
                <p:oleObj name="Equation" r:id="rId13" imgW="7924800" imgH="17373600" progId="">
                  <p:embed/>
                  <p:pic>
                    <p:nvPicPr>
                      <p:cNvPr id="0" name="图片 2054"/>
                      <p:cNvPicPr>
                        <a:picLocks noChangeAspect="1"/>
                      </p:cNvPicPr>
                      <p:nvPr/>
                    </p:nvPicPr>
                    <p:blipFill>
                      <a:blip r:embed="rId14"/>
                      <a:stretch>
                        <a:fillRect/>
                      </a:stretch>
                    </p:blipFill>
                    <p:spPr>
                      <a:xfrm>
                        <a:off x="8617225" y="4849029"/>
                        <a:ext cx="295275" cy="657225"/>
                      </a:xfrm>
                      <a:prstGeom prst="rect">
                        <a:avLst/>
                      </a:prstGeom>
                      <a:noFill/>
                      <a:ln w="9525">
                        <a:noFill/>
                      </a:ln>
                    </p:spPr>
                  </p:pic>
                </p:oleObj>
              </mc:Fallback>
            </mc:AlternateContent>
          </a:graphicData>
        </a:graphic>
      </p:graphicFrame>
      <p:graphicFrame>
        <p:nvGraphicFramePr>
          <p:cNvPr id="3081" name="Object 9"/>
          <p:cNvGraphicFramePr>
            <a:graphicFrameLocks noChangeAspect="1"/>
          </p:cNvGraphicFramePr>
          <p:nvPr/>
        </p:nvGraphicFramePr>
        <p:xfrm>
          <a:off x="6311287" y="5413490"/>
          <a:ext cx="295275" cy="657225"/>
        </p:xfrm>
        <a:graphic>
          <a:graphicData uri="http://schemas.openxmlformats.org/presentationml/2006/ole">
            <mc:AlternateContent xmlns:mc="http://schemas.openxmlformats.org/markup-compatibility/2006">
              <mc:Choice xmlns:v="urn:schemas-microsoft-com:vml" Requires="v">
                <p:oleObj spid="_x0000_s2056" name="Equation" r:id="rId15" imgW="7924800" imgH="17373600" progId="">
                  <p:embed/>
                </p:oleObj>
              </mc:Choice>
              <mc:Fallback>
                <p:oleObj name="Equation" r:id="rId15" imgW="7924800" imgH="17373600" progId="">
                  <p:embed/>
                  <p:pic>
                    <p:nvPicPr>
                      <p:cNvPr id="0" name="图片 2055"/>
                      <p:cNvPicPr>
                        <a:picLocks noChangeAspect="1"/>
                      </p:cNvPicPr>
                      <p:nvPr/>
                    </p:nvPicPr>
                    <p:blipFill>
                      <a:blip r:embed="rId16"/>
                      <a:stretch>
                        <a:fillRect/>
                      </a:stretch>
                    </p:blipFill>
                    <p:spPr>
                      <a:xfrm>
                        <a:off x="6311287" y="5413490"/>
                        <a:ext cx="295275" cy="657225"/>
                      </a:xfrm>
                      <a:prstGeom prst="rect">
                        <a:avLst/>
                      </a:prstGeom>
                      <a:noFill/>
                      <a:ln w="9525">
                        <a:noFill/>
                      </a:ln>
                    </p:spPr>
                  </p:pic>
                </p:oleObj>
              </mc:Fallback>
            </mc:AlternateContent>
          </a:graphicData>
        </a:graphic>
      </p:graphicFrame>
      <p:pic>
        <p:nvPicPr>
          <p:cNvPr id="11" name="图片 3" descr="textimage6.jpeg"/>
          <p:cNvPicPr>
            <a:picLocks noChangeAspect="1"/>
          </p:cNvPicPr>
          <p:nvPr/>
        </p:nvPicPr>
        <p:blipFill>
          <a:blip r:embed="rId17"/>
          <a:stretch>
            <a:fillRect/>
          </a:stretch>
        </p:blipFill>
        <p:spPr>
          <a:xfrm>
            <a:off x="9084490" y="3848897"/>
            <a:ext cx="1857388" cy="2408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77081"/>
          </a:xfrm>
          <a:prstGeom prst="rect">
            <a:avLst/>
          </a:prstGeom>
          <a:noFill/>
        </p:spPr>
        <p:txBody>
          <a:bodyPr wrap="square" lIns="0" tIns="0" rIns="0" bIns="0" rtlCol="0">
            <a:spAutoFit/>
          </a:bodyPr>
          <a:lstStyle/>
          <a:p>
            <a:pPr marL="0" indent="0" eaLnBrk="0" latinLnBrk="1" hangingPunct="0">
              <a:lnSpc>
                <a:spcPct val="150000"/>
              </a:lnSpc>
              <a:spcBef>
                <a:spcPts val="40"/>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考点3　小船渡河模型</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graphicFrame>
        <p:nvGraphicFramePr>
          <p:cNvPr id="7" name="表格 2"/>
          <p:cNvGraphicFramePr>
            <a:graphicFrameLocks noGrp="1"/>
          </p:cNvGraphicFramePr>
          <p:nvPr/>
        </p:nvGraphicFramePr>
        <p:xfrm>
          <a:off x="468000" y="1260000"/>
          <a:ext cx="11268000" cy="2692357"/>
        </p:xfrm>
        <a:graphic>
          <a:graphicData uri="http://schemas.openxmlformats.org/drawingml/2006/table">
            <a:tbl>
              <a:tblPr/>
              <a:tblGrid>
                <a:gridCol w="3756000"/>
                <a:gridCol w="3756000"/>
                <a:gridCol w="3756000"/>
              </a:tblGrid>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情况</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说明</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083166">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渡河时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间最短</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365" kern="0" spc="11107" dirty="0" smtClean="0">
                          <a:solidFill>
                            <a:srgbClr val="000000"/>
                          </a:solidFill>
                          <a:latin typeface="Times New Roman" panose="02020603050405020304" pitchFamily="65" charset="-122"/>
                          <a:ea typeface="华文细黑" panose="02010600040101010101" pitchFamily="65" charset="-122"/>
                        </a:rPr>
                        <a:t> </a:t>
                      </a:r>
                      <a:endParaRPr lang="zh-CN" altLang="en-US" sz="6365" kern="0" spc="1110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当船头垂直河岸时,渡河时间最</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短,最短时间</a:t>
                      </a: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min</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885" kern="0" spc="-111" dirty="0" smtClean="0">
                          <a:solidFill>
                            <a:srgbClr val="000000"/>
                          </a:solidFill>
                          <a:latin typeface="Times New Roman" panose="02020603050405020304" pitchFamily="65" charset="-122"/>
                          <a:ea typeface="华文细黑" panose="02010600040101010101" pitchFamily="65" charset="-122"/>
                        </a:rPr>
                        <a:t> </a:t>
                      </a:r>
                      <a:endParaRPr lang="zh-CN" altLang="en-US" sz="2885" kern="0" spc="-111"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8" name="图片 3" descr="textimage7.jpeg"/>
          <p:cNvPicPr>
            <a:picLocks noChangeAspect="1"/>
          </p:cNvPicPr>
          <p:nvPr/>
        </p:nvPicPr>
        <p:blipFill>
          <a:blip r:embed="rId1"/>
          <a:stretch>
            <a:fillRect/>
          </a:stretch>
        </p:blipFill>
        <p:spPr>
          <a:xfrm>
            <a:off x="4296000" y="2022983"/>
            <a:ext cx="2219324" cy="1857375"/>
          </a:xfrm>
          <a:prstGeom prst="rect">
            <a:avLst/>
          </a:prstGeom>
        </p:spPr>
      </p:pic>
      <p:graphicFrame>
        <p:nvGraphicFramePr>
          <p:cNvPr id="9" name="对象 8"/>
          <p:cNvGraphicFramePr>
            <a:graphicFrameLocks noChangeAspect="1"/>
          </p:cNvGraphicFramePr>
          <p:nvPr/>
        </p:nvGraphicFramePr>
        <p:xfrm>
          <a:off x="9795948" y="2528470"/>
          <a:ext cx="352424" cy="638174"/>
        </p:xfrm>
        <a:graphic>
          <a:graphicData uri="http://schemas.openxmlformats.org/presentationml/2006/ole">
            <mc:AlternateContent xmlns:mc="http://schemas.openxmlformats.org/markup-compatibility/2006">
              <mc:Choice xmlns:v="urn:schemas-microsoft-com:vml" Requires="v">
                <p:oleObj spid="_x0000_s3073" name="Equation" r:id="rId2" imgW="9448800" imgH="16764000" progId="">
                  <p:embed/>
                </p:oleObj>
              </mc:Choice>
              <mc:Fallback>
                <p:oleObj name="Equation" r:id="rId2" imgW="9448800" imgH="16764000" progId="">
                  <p:embed/>
                  <p:pic>
                    <p:nvPicPr>
                      <p:cNvPr id="0" name="图片 3072"/>
                      <p:cNvPicPr>
                        <a:picLocks noChangeAspect="1"/>
                      </p:cNvPicPr>
                      <p:nvPr/>
                    </p:nvPicPr>
                    <p:blipFill>
                      <a:blip r:embed="rId3"/>
                      <a:stretch>
                        <a:fillRect/>
                      </a:stretch>
                    </p:blipFill>
                    <p:spPr>
                      <a:xfrm>
                        <a:off x="9795948" y="2528470"/>
                        <a:ext cx="352424" cy="638174"/>
                      </a:xfrm>
                      <a:prstGeom prst="rect">
                        <a:avLst/>
                      </a:prstGeom>
                      <a:noFill/>
                      <a:ln w="9525">
                        <a:noFill/>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166332"/>
        </p:xfrm>
        <a:graphic>
          <a:graphicData uri="http://schemas.openxmlformats.org/drawingml/2006/table">
            <a:tbl>
              <a:tblPr/>
              <a:tblGrid>
                <a:gridCol w="3756000"/>
                <a:gridCol w="3756000"/>
                <a:gridCol w="3756000"/>
              </a:tblGrid>
              <a:tr h="2083166">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渡河位</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移最短</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4765" kern="0" spc="12710" dirty="0" smtClean="0">
                          <a:solidFill>
                            <a:srgbClr val="000000"/>
                          </a:solidFill>
                          <a:latin typeface="Times New Roman" panose="02020603050405020304" pitchFamily="65" charset="-122"/>
                          <a:ea typeface="华文细黑" panose="02010600040101010101" pitchFamily="65" charset="-122"/>
                        </a:rPr>
                        <a:t> </a:t>
                      </a:r>
                      <a:endParaRPr lang="zh-CN" altLang="en-US" sz="4765" kern="0" spc="1271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当</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水</a:t>
                      </a:r>
                      <a:r>
                        <a:rPr lang="zh-CN" altLang="en-US" sz="2010" kern="0" dirty="0" smtClean="0">
                          <a:solidFill>
                            <a:srgbClr val="000000"/>
                          </a:solidFill>
                          <a:latin typeface="Times New Roman" panose="02020603050405020304" pitchFamily="65" charset="-122"/>
                          <a:ea typeface="华文细黑" panose="02010600040101010101" pitchFamily="65" charset="-122"/>
                        </a:rPr>
                        <a:t>&lt;</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船</a:t>
                      </a:r>
                      <a:r>
                        <a:rPr lang="zh-CN" altLang="en-US" sz="2010" kern="0" dirty="0" smtClean="0">
                          <a:solidFill>
                            <a:srgbClr val="000000"/>
                          </a:solidFill>
                          <a:latin typeface="Times New Roman" panose="02020603050405020304" pitchFamily="65" charset="-122"/>
                          <a:ea typeface="华文细黑" panose="02010600040101010101" pitchFamily="65" charset="-122"/>
                        </a:rPr>
                        <a:t>时,满足</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水</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船</a:t>
                      </a:r>
                      <a:r>
                        <a:rPr lang="zh-CN" altLang="en-US" sz="2010" kern="0" dirty="0" smtClean="0">
                          <a:solidFill>
                            <a:srgbClr val="000000"/>
                          </a:solidFill>
                          <a:latin typeface="Times New Roman" panose="02020603050405020304" pitchFamily="65" charset="-122"/>
                          <a:ea typeface="华文细黑" panose="02010600040101010101" pitchFamily="65" charset="-122"/>
                        </a:rPr>
                        <a:t> cos </a:t>
                      </a:r>
                      <a:r>
                        <a:rPr lang="zh-CN" altLang="en-US" sz="2010" i="1" kern="0" dirty="0" smtClean="0">
                          <a:solidFill>
                            <a:srgbClr val="000000"/>
                          </a:solidFill>
                          <a:latin typeface="Times New Roman" panose="02020603050405020304" pitchFamily="65" charset="-122"/>
                          <a:ea typeface="华文细黑" panose="02010600040101010101" pitchFamily="65" charset="-122"/>
                        </a:rPr>
                        <a:t>θ</a:t>
                      </a:r>
                      <a:r>
                        <a:rPr lang="zh-CN" altLang="en-US" sz="2010" kern="0" dirty="0" smtClean="0">
                          <a:solidFill>
                            <a:srgbClr val="000000"/>
                          </a:solidFill>
                          <a:latin typeface="Times New Roman" panose="02020603050405020304" pitchFamily="65" charset="-122"/>
                          <a:ea typeface="华文细黑" panose="02010600040101010101" pitchFamily="65" charset="-122"/>
                        </a:rPr>
                        <a:t>=0,渡</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河位移最短,最短渡河位移</a:t>
                      </a:r>
                      <a:r>
                        <a:rPr lang="zh-CN" altLang="en-US" sz="2010" i="1"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min</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d</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083166">
                <a:tc vMerge="1">
                  <a:tcPr marL="45720" marR="45720"/>
                </a:tc>
                <a:tc>
                  <a:txBody>
                    <a:bodyPr/>
                    <a:lstStyle/>
                    <a:p>
                      <a:pPr eaLnBrk="0" latinLnBrk="1" hangingPunct="0">
                        <a:lnSpc>
                          <a:spcPct val="150000"/>
                        </a:lnSpc>
                        <a:spcBef>
                          <a:spcPts val="0"/>
                        </a:spcBef>
                      </a:pPr>
                      <a:r>
                        <a:rPr lang="zh-CN" altLang="en-US" sz="4765" kern="0" spc="12710" dirty="0" smtClean="0">
                          <a:solidFill>
                            <a:srgbClr val="000000"/>
                          </a:solidFill>
                          <a:latin typeface="Times New Roman" panose="02020603050405020304" pitchFamily="65" charset="-122"/>
                          <a:ea typeface="华文细黑" panose="02010600040101010101" pitchFamily="65" charset="-122"/>
                        </a:rPr>
                        <a:t> </a:t>
                      </a:r>
                      <a:endParaRPr lang="zh-CN" altLang="en-US" sz="4765" kern="0" spc="1271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当</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水</a:t>
                      </a:r>
                      <a:r>
                        <a:rPr lang="zh-CN" altLang="en-US" sz="2010" kern="0" dirty="0" smtClean="0">
                          <a:solidFill>
                            <a:srgbClr val="000000"/>
                          </a:solidFill>
                          <a:latin typeface="Times New Roman" panose="02020603050405020304" pitchFamily="65" charset="-122"/>
                          <a:ea typeface="华文细黑" panose="02010600040101010101" pitchFamily="65" charset="-122"/>
                        </a:rPr>
                        <a:t>&gt;</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船</a:t>
                      </a:r>
                      <a:r>
                        <a:rPr lang="zh-CN" altLang="en-US" sz="2010" kern="0" dirty="0" smtClean="0">
                          <a:solidFill>
                            <a:srgbClr val="000000"/>
                          </a:solidFill>
                          <a:latin typeface="Times New Roman" panose="02020603050405020304" pitchFamily="65" charset="-122"/>
                          <a:ea typeface="华文细黑" panose="02010600040101010101" pitchFamily="65" charset="-122"/>
                        </a:rPr>
                        <a:t>时,船头方向(即v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船</a:t>
                      </a:r>
                      <a:r>
                        <a:rPr lang="zh-CN" altLang="en-US" sz="2010" kern="0" dirty="0" smtClean="0">
                          <a:solidFill>
                            <a:srgbClr val="000000"/>
                          </a:solidFill>
                          <a:latin typeface="Times New Roman" panose="02020603050405020304" pitchFamily="65" charset="-122"/>
                          <a:ea typeface="华文细黑" panose="02010600040101010101" pitchFamily="65" charset="-122"/>
                        </a:rPr>
                        <a:t>方向)</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与合速度方向垂直,渡河位移最</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短,最短渡河位移</a:t>
                      </a:r>
                      <a:r>
                        <a:rPr lang="zh-CN" altLang="en-US" sz="2010" i="1"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min</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55" kern="0" spc="843" dirty="0" smtClean="0">
                          <a:solidFill>
                            <a:srgbClr val="000000"/>
                          </a:solidFill>
                          <a:latin typeface="Times New Roman" panose="02020603050405020304" pitchFamily="65" charset="-122"/>
                          <a:ea typeface="华文细黑" panose="02010600040101010101" pitchFamily="65" charset="-122"/>
                        </a:rPr>
                        <a:t> </a:t>
                      </a:r>
                      <a:endParaRPr lang="zh-CN" altLang="en-US" sz="2755" kern="0" spc="843"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8.jpeg"/>
          <p:cNvPicPr>
            <a:picLocks noChangeAspect="1"/>
          </p:cNvPicPr>
          <p:nvPr/>
        </p:nvPicPr>
        <p:blipFill>
          <a:blip r:embed="rId1"/>
          <a:stretch>
            <a:fillRect/>
          </a:stretch>
        </p:blipFill>
        <p:spPr>
          <a:xfrm>
            <a:off x="4296000" y="1413791"/>
            <a:ext cx="2219324" cy="1857375"/>
          </a:xfrm>
          <a:prstGeom prst="rect">
            <a:avLst/>
          </a:prstGeom>
        </p:spPr>
      </p:pic>
      <p:pic>
        <p:nvPicPr>
          <p:cNvPr id="4" name="图片 4" descr="textimage9.jpeg"/>
          <p:cNvPicPr>
            <a:picLocks noChangeAspect="1"/>
          </p:cNvPicPr>
          <p:nvPr/>
        </p:nvPicPr>
        <p:blipFill>
          <a:blip r:embed="rId2"/>
          <a:stretch>
            <a:fillRect/>
          </a:stretch>
        </p:blipFill>
        <p:spPr>
          <a:xfrm>
            <a:off x="4296000" y="3496958"/>
            <a:ext cx="2219324" cy="1857375"/>
          </a:xfrm>
          <a:prstGeom prst="rect">
            <a:avLst/>
          </a:prstGeom>
        </p:spPr>
      </p:pic>
      <p:graphicFrame>
        <p:nvGraphicFramePr>
          <p:cNvPr id="6" name="对象 5"/>
          <p:cNvGraphicFramePr>
            <a:graphicFrameLocks noChangeAspect="1"/>
          </p:cNvGraphicFramePr>
          <p:nvPr/>
        </p:nvGraphicFramePr>
        <p:xfrm>
          <a:off x="10363934" y="4460295"/>
          <a:ext cx="457199" cy="657224"/>
        </p:xfrm>
        <a:graphic>
          <a:graphicData uri="http://schemas.openxmlformats.org/presentationml/2006/ole">
            <mc:AlternateContent xmlns:mc="http://schemas.openxmlformats.org/markup-compatibility/2006">
              <mc:Choice xmlns:v="urn:schemas-microsoft-com:vml" Requires="v">
                <p:oleObj spid="_x0000_s4097" name="Equation" r:id="rId3" imgW="12192000" imgH="17373600" progId="">
                  <p:embed/>
                </p:oleObj>
              </mc:Choice>
              <mc:Fallback>
                <p:oleObj name="Equation" r:id="rId3" imgW="12192000" imgH="17373600" progId="">
                  <p:embed/>
                  <p:pic>
                    <p:nvPicPr>
                      <p:cNvPr id="0" name="图片 4096"/>
                      <p:cNvPicPr>
                        <a:picLocks noChangeAspect="1"/>
                      </p:cNvPicPr>
                      <p:nvPr/>
                    </p:nvPicPr>
                    <p:blipFill>
                      <a:blip r:embed="rId4"/>
                      <a:stretch>
                        <a:fillRect/>
                      </a:stretch>
                    </p:blipFill>
                    <p:spPr>
                      <a:xfrm>
                        <a:off x="10363934" y="4460295"/>
                        <a:ext cx="457199" cy="657224"/>
                      </a:xfrm>
                      <a:prstGeom prst="rect">
                        <a:avLst/>
                      </a:prstGeom>
                      <a:noFill/>
                      <a:ln w="9525">
                        <a:noFill/>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8930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(2024届四川德阳模拟)</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如图所示,消防员正在宽度</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=100 m、河水流速</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=5 m/s</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的河流中进行水上救援演练,可视为质点的冲锋舟到下游危险区的距离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=75 m,其在静</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水中的速度为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10.jpeg"/>
          <p:cNvPicPr>
            <a:picLocks noChangeAspect="1"/>
          </p:cNvPicPr>
          <p:nvPr/>
        </p:nvPicPr>
        <p:blipFill>
          <a:blip r:embed="rId1"/>
          <a:stretch>
            <a:fillRect/>
          </a:stretch>
        </p:blipFill>
        <p:spPr>
          <a:xfrm>
            <a:off x="8584424" y="2134385"/>
            <a:ext cx="3043231" cy="2276950"/>
          </a:xfrm>
          <a:prstGeom prst="rect">
            <a:avLst/>
          </a:prstGeom>
        </p:spPr>
      </p:pic>
      <p:sp>
        <p:nvSpPr>
          <p:cNvPr id="4" name="TextBox 2"/>
          <p:cNvSpPr txBox="1"/>
          <p:nvPr/>
        </p:nvSpPr>
        <p:spPr>
          <a:xfrm>
            <a:off x="468000" y="2348699"/>
            <a:ext cx="11831400" cy="3931269"/>
          </a:xfrm>
          <a:prstGeom prst="rect">
            <a:avLst/>
          </a:prstGeom>
          <a:noFill/>
        </p:spPr>
        <p:txBody>
          <a:bodyPr wrap="square" lIns="0" tIns="0" rIns="0" bIns="0" rtlCol="0">
            <a:spAutoFit/>
          </a:bodyPr>
          <a:lstStyle/>
          <a:p>
            <a:pPr marL="0" indent="0" eaLnBrk="0" latinLnBrk="1" hangingPunct="0">
              <a:lnSpc>
                <a:spcPct val="150000"/>
              </a:lnSpc>
              <a:spcBef>
                <a:spcPts val="316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A.若冲锋舟在静水中的初速度为0,船头垂直于对岸,以</a:t>
            </a:r>
            <a:r>
              <a:rPr lang="zh-CN" altLang="en-US" sz="2410" kern="0" dirty="0" smtClean="0">
                <a:solidFill>
                  <a:srgbClr val="000000"/>
                </a:solidFill>
                <a:latin typeface="Times New Roman" panose="02020603050405020304" pitchFamily="65" charset="-122"/>
                <a:ea typeface="华文细黑" panose="02010600040101010101" pitchFamily="65" charset="-122"/>
              </a:rPr>
              <a:t>恒定</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的</a:t>
            </a:r>
            <a:r>
              <a:rPr lang="zh-CN" altLang="en-US" sz="2410" kern="0" dirty="0" smtClean="0">
                <a:solidFill>
                  <a:srgbClr val="000000"/>
                </a:solidFill>
                <a:latin typeface="Times New Roman" panose="02020603050405020304" pitchFamily="65" charset="-122"/>
                <a:ea typeface="华文细黑" panose="02010600040101010101" pitchFamily="65" charset="-122"/>
              </a:rPr>
              <a:t>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=0.9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冲向</a:t>
            </a:r>
            <a:r>
              <a:rPr lang="zh-CN" altLang="en-US" sz="2410" kern="0" dirty="0" smtClean="0">
                <a:solidFill>
                  <a:srgbClr val="000000"/>
                </a:solidFill>
                <a:latin typeface="Times New Roman" panose="02020603050405020304" pitchFamily="65" charset="-122"/>
                <a:ea typeface="华文细黑" panose="02010600040101010101" pitchFamily="65" charset="-122"/>
              </a:rPr>
              <a:t>对岸</a:t>
            </a:r>
            <a:r>
              <a:rPr lang="zh-CN" altLang="en-US" sz="2410" kern="0" dirty="0" smtClean="0">
                <a:solidFill>
                  <a:srgbClr val="000000"/>
                </a:solidFill>
                <a:latin typeface="Times New Roman" panose="02020603050405020304" pitchFamily="65" charset="-122"/>
                <a:ea typeface="华文细黑" panose="02010600040101010101" pitchFamily="65" charset="-122"/>
              </a:rPr>
              <a:t>,则能安全到达</a:t>
            </a:r>
            <a:r>
              <a:rPr lang="zh-CN" altLang="en-US" sz="2410" kern="0" dirty="0" smtClean="0">
                <a:solidFill>
                  <a:srgbClr val="000000"/>
                </a:solidFill>
                <a:latin typeface="Times New Roman" panose="02020603050405020304" pitchFamily="65" charset="-122"/>
                <a:ea typeface="华文细黑" panose="02010600040101010101" pitchFamily="65" charset="-122"/>
              </a:rPr>
              <a:t>对岸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B.若冲锋舟在河流中做匀速直线运动,为了使冲锋舟能</a:t>
            </a:r>
            <a:r>
              <a:rPr lang="zh-CN" altLang="en-US" sz="2410" kern="0" dirty="0" smtClean="0">
                <a:solidFill>
                  <a:srgbClr val="000000"/>
                </a:solidFill>
                <a:latin typeface="Times New Roman" panose="02020603050405020304" pitchFamily="65" charset="-122"/>
                <a:ea typeface="华文细黑" panose="02010600040101010101" pitchFamily="65" charset="-122"/>
              </a:rPr>
              <a:t>安全</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到达</a:t>
            </a:r>
            <a:r>
              <a:rPr lang="zh-CN" altLang="en-US" sz="2410" kern="0" dirty="0" smtClean="0">
                <a:solidFill>
                  <a:srgbClr val="000000"/>
                </a:solidFill>
                <a:latin typeface="Times New Roman" panose="02020603050405020304" pitchFamily="65" charset="-122"/>
                <a:ea typeface="华文细黑" panose="02010600040101010101" pitchFamily="65" charset="-122"/>
              </a:rPr>
              <a:t>河对岸,冲锋舟在静</a:t>
            </a:r>
            <a:r>
              <a:rPr lang="zh-CN" altLang="en-US" sz="2410" kern="0" dirty="0" smtClean="0">
                <a:solidFill>
                  <a:srgbClr val="000000"/>
                </a:solidFill>
                <a:latin typeface="Times New Roman" panose="02020603050405020304" pitchFamily="65" charset="-122"/>
                <a:ea typeface="华文细黑" panose="02010600040101010101" pitchFamily="65" charset="-122"/>
              </a:rPr>
              <a:t>水中</a:t>
            </a:r>
            <a:r>
              <a:rPr lang="zh-CN" altLang="en-US" sz="2410" kern="0" dirty="0" smtClean="0">
                <a:solidFill>
                  <a:srgbClr val="000000"/>
                </a:solidFill>
                <a:latin typeface="Times New Roman" panose="02020603050405020304" pitchFamily="65" charset="-122"/>
                <a:ea typeface="华文细黑" panose="02010600040101010101" pitchFamily="65" charset="-122"/>
              </a:rPr>
              <a:t>的速度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不得小于3 m/s</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C.若冲锋舟船头与河岸夹角为30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斜向上游且以速度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=10 m/s匀速航行,则恰能到达正</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对岸</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D.冲锋舟以最小的</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匀速航行恰能安全到达对岸所用的时间为25 s</a:t>
            </a:r>
            <a:endParaRPr lang="zh-CN" altLang="en-US" dirty="0"/>
          </a:p>
        </p:txBody>
      </p:sp>
      <p:sp>
        <p:nvSpPr>
          <p:cNvPr id="5" name="文本框 8"/>
          <p:cNvSpPr txBox="1"/>
          <p:nvPr/>
        </p:nvSpPr>
        <p:spPr>
          <a:xfrm>
            <a:off x="3440888" y="1848633"/>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0492" y="419873"/>
            <a:ext cx="11831400" cy="318452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将冲锋舟的运动沿船头与沿水流两个方向分解,有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29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19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s,沿水流</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方向的位移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水</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94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m&lt;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。如图</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所</a:t>
            </a:r>
            <a:br>
              <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示,冲锋</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舟沿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方向匀速航行恰能</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安全到达对</a:t>
            </a:r>
            <a:br>
              <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岸,设冲锋</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舟的合速度与水流速度的夹角</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a:t>
            </a:r>
            <a:br>
              <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拨</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合速度</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为实际运动的速度),则冲锋舟在</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3" name="图片 3" descr="textimage11.jpeg"/>
          <p:cNvPicPr>
            <a:picLocks noChangeAspect="1"/>
          </p:cNvPicPr>
          <p:nvPr/>
        </p:nvPicPr>
        <p:blipFill>
          <a:blip r:embed="rId1"/>
          <a:stretch>
            <a:fillRect/>
          </a:stretch>
        </p:blipFill>
        <p:spPr>
          <a:xfrm>
            <a:off x="8012920" y="1348567"/>
            <a:ext cx="2587728" cy="1998352"/>
          </a:xfrm>
          <a:prstGeom prst="rect">
            <a:avLst/>
          </a:prstGeom>
        </p:spPr>
      </p:pic>
      <p:graphicFrame>
        <p:nvGraphicFramePr>
          <p:cNvPr id="5" name="对象 4"/>
          <p:cNvGraphicFramePr>
            <a:graphicFrameLocks noChangeAspect="1"/>
          </p:cNvGraphicFramePr>
          <p:nvPr/>
        </p:nvGraphicFramePr>
        <p:xfrm>
          <a:off x="8214073" y="531563"/>
          <a:ext cx="219075" cy="657225"/>
        </p:xfrm>
        <a:graphic>
          <a:graphicData uri="http://schemas.openxmlformats.org/presentationml/2006/ole">
            <mc:AlternateContent xmlns:mc="http://schemas.openxmlformats.org/markup-compatibility/2006">
              <mc:Choice xmlns:v="urn:schemas-microsoft-com:vml" Requires="v">
                <p:oleObj spid="_x0000_s5121" name="Equation" r:id="rId2" imgW="5791200" imgH="17373600" progId="">
                  <p:embed/>
                </p:oleObj>
              </mc:Choice>
              <mc:Fallback>
                <p:oleObj name="Equation" r:id="rId2" imgW="5791200" imgH="17373600" progId="">
                  <p:embed/>
                  <p:pic>
                    <p:nvPicPr>
                      <p:cNvPr id="0" name="图片 5120"/>
                      <p:cNvPicPr>
                        <a:picLocks noChangeAspect="1"/>
                      </p:cNvPicPr>
                      <p:nvPr/>
                    </p:nvPicPr>
                    <p:blipFill>
                      <a:blip r:embed="rId3"/>
                      <a:stretch>
                        <a:fillRect/>
                      </a:stretch>
                    </p:blipFill>
                    <p:spPr>
                      <a:xfrm>
                        <a:off x="8214073" y="53156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692870" y="475641"/>
          <a:ext cx="695325" cy="714375"/>
        </p:xfrm>
        <a:graphic>
          <a:graphicData uri="http://schemas.openxmlformats.org/presentationml/2006/ole">
            <mc:AlternateContent xmlns:mc="http://schemas.openxmlformats.org/markup-compatibility/2006">
              <mc:Choice xmlns:v="urn:schemas-microsoft-com:vml" Requires="v">
                <p:oleObj spid="_x0000_s5122" name="Equation" r:id="rId4" imgW="18288000" imgH="18897600" progId="">
                  <p:embed/>
                </p:oleObj>
              </mc:Choice>
              <mc:Fallback>
                <p:oleObj name="Equation" r:id="rId4" imgW="18288000" imgH="18897600" progId="">
                  <p:embed/>
                  <p:pic>
                    <p:nvPicPr>
                      <p:cNvPr id="0" name="图片 5121"/>
                      <p:cNvPicPr>
                        <a:picLocks noChangeAspect="1"/>
                      </p:cNvPicPr>
                      <p:nvPr/>
                    </p:nvPicPr>
                    <p:blipFill>
                      <a:blip r:embed="rId5"/>
                      <a:stretch>
                        <a:fillRect/>
                      </a:stretch>
                    </p:blipFill>
                    <p:spPr>
                      <a:xfrm>
                        <a:off x="9692870" y="475641"/>
                        <a:ext cx="695325"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926943" y="1231540"/>
          <a:ext cx="790574" cy="714374"/>
        </p:xfrm>
        <a:graphic>
          <a:graphicData uri="http://schemas.openxmlformats.org/presentationml/2006/ole">
            <mc:AlternateContent xmlns:mc="http://schemas.openxmlformats.org/markup-compatibility/2006">
              <mc:Choice xmlns:v="urn:schemas-microsoft-com:vml" Requires="v">
                <p:oleObj spid="_x0000_s5123" name="Equation" r:id="rId6" imgW="21031200" imgH="18897600" progId="">
                  <p:embed/>
                </p:oleObj>
              </mc:Choice>
              <mc:Fallback>
                <p:oleObj name="Equation" r:id="rId6" imgW="21031200" imgH="18897600" progId="">
                  <p:embed/>
                  <p:pic>
                    <p:nvPicPr>
                      <p:cNvPr id="0" name="图片 5122"/>
                      <p:cNvPicPr>
                        <a:picLocks noChangeAspect="1"/>
                      </p:cNvPicPr>
                      <p:nvPr/>
                    </p:nvPicPr>
                    <p:blipFill>
                      <a:blip r:embed="rId7"/>
                      <a:stretch>
                        <a:fillRect/>
                      </a:stretch>
                    </p:blipFill>
                    <p:spPr>
                      <a:xfrm>
                        <a:off x="2926943" y="1231540"/>
                        <a:ext cx="790574" cy="714374"/>
                      </a:xfrm>
                      <a:prstGeom prst="rect">
                        <a:avLst/>
                      </a:prstGeom>
                      <a:noFill/>
                      <a:ln w="9525">
                        <a:noFill/>
                      </a:ln>
                    </p:spPr>
                  </p:pic>
                </p:oleObj>
              </mc:Fallback>
            </mc:AlternateContent>
          </a:graphicData>
        </a:graphic>
      </p:graphicFrame>
      <p:sp>
        <p:nvSpPr>
          <p:cNvPr id="8" name="TextBox 2"/>
          <p:cNvSpPr txBox="1"/>
          <p:nvPr/>
        </p:nvSpPr>
        <p:spPr>
          <a:xfrm>
            <a:off x="468000" y="3491707"/>
            <a:ext cx="11831400" cy="2590774"/>
          </a:xfrm>
          <a:prstGeom prst="rect">
            <a:avLst/>
          </a:prstGeom>
          <a:noFill/>
        </p:spPr>
        <p:txBody>
          <a:bodyPr wrap="square" lIns="0" tIns="0" rIns="0" bIns="0" rtlCol="0">
            <a:spAutoFit/>
          </a:bodyPr>
          <a:lstStyle/>
          <a:p>
            <a:pPr marL="0" indent="0" eaLnBrk="0" latinLnBrk="1" hangingPunct="0">
              <a:lnSpc>
                <a:spcPct val="150000"/>
              </a:lnSpc>
              <a:spcBef>
                <a:spcPts val="1940"/>
              </a:spcBef>
              <a:buNone/>
            </a:pPr>
            <a:r>
              <a:rPr lang="zh-CN" altLang="en-US" sz="2410" kern="0" dirty="0" smtClean="0">
                <a:solidFill>
                  <a:srgbClr val="000000"/>
                </a:solidFill>
                <a:latin typeface="Times New Roman" panose="02020603050405020304" pitchFamily="65" charset="-122"/>
                <a:ea typeface="楷体_GB2312" pitchFamily="65" charset="-122"/>
              </a:rPr>
              <a:t>静水中的速度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至少应为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min</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,根据几何关系有tan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2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min</a:t>
            </a:r>
            <a:r>
              <a:rPr lang="zh-CN" altLang="en-US" sz="2410" kern="0" dirty="0" smtClean="0">
                <a:solidFill>
                  <a:srgbClr val="000000"/>
                </a:solidFill>
                <a:latin typeface="Times New Roman" panose="02020603050405020304" pitchFamily="65" charset="-122"/>
                <a:ea typeface="楷体_GB2312" pitchFamily="65" charset="-122"/>
              </a:rPr>
              <a:t>=4 m/s,</a:t>
            </a:r>
            <a:r>
              <a:rPr lang="zh-CN" altLang="en-US" sz="2410" i="1" kern="0" dirty="0" smtClean="0">
                <a:solidFill>
                  <a:srgbClr val="000000"/>
                </a:solidFill>
                <a:latin typeface="Times New Roman" panose="02020603050405020304" pitchFamily="65" charset="-122"/>
                <a:ea typeface="楷体_GB2312" pitchFamily="65" charset="-122"/>
              </a:rPr>
              <a:t>OP</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1790" kern="0" spc="631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,冲锋舟以最小的</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匀速航行恰能安全到达对岸所用的时间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328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10" kern="0" spc="5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a:t>
            </a:r>
            <a:r>
              <a:rPr lang="zh-CN" altLang="en-US" sz="2410" kern="0" dirty="0" smtClean="0">
                <a:solidFill>
                  <a:srgbClr val="C00000"/>
                </a:solidFill>
                <a:latin typeface="Times New Roman" panose="02020603050405020304" pitchFamily="65" charset="-122"/>
                <a:ea typeface="楷体_GB2312" pitchFamily="65" charset="-122"/>
              </a:rPr>
              <a:t>B、</a:t>
            </a:r>
            <a:endParaRPr lang="zh-CN" altLang="en-US" dirty="0">
              <a:solidFill>
                <a:srgbClr val="C00000"/>
              </a:solidFill>
            </a:endParaRPr>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。若冲锋舟船头与河岸夹角为30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斜向上游且以速度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=10 m/s匀速航行,则有</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 </a:t>
            </a:r>
            <a:br>
              <a:rPr dirty="0"/>
            </a:br>
            <a:r>
              <a:rPr lang="zh-CN" altLang="en-US" sz="2410" kern="0" dirty="0" smtClean="0">
                <a:solidFill>
                  <a:srgbClr val="000000"/>
                </a:solidFill>
                <a:latin typeface="Times New Roman" panose="02020603050405020304" pitchFamily="65" charset="-122"/>
                <a:ea typeface="楷体_GB2312" pitchFamily="65" charset="-122"/>
              </a:rPr>
              <a:t>cos 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=5</a:t>
            </a:r>
            <a:r>
              <a:rPr lang="zh-CN" altLang="en-US" sz="2045" kern="0" spc="73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m/s&gt;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=5 m/s,可知冲锋舟的合速度不指向正对岸,</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9" name="对象 8"/>
          <p:cNvGraphicFramePr>
            <a:graphicFrameLocks noChangeAspect="1"/>
          </p:cNvGraphicFramePr>
          <p:nvPr/>
        </p:nvGraphicFramePr>
        <p:xfrm>
          <a:off x="8140167" y="3579370"/>
          <a:ext cx="238125" cy="657225"/>
        </p:xfrm>
        <a:graphic>
          <a:graphicData uri="http://schemas.openxmlformats.org/presentationml/2006/ole">
            <mc:AlternateContent xmlns:mc="http://schemas.openxmlformats.org/markup-compatibility/2006">
              <mc:Choice xmlns:v="urn:schemas-microsoft-com:vml" Requires="v">
                <p:oleObj spid="_x0000_s5124" name="Equation" r:id="rId8" imgW="6400800" imgH="17373600" progId="">
                  <p:embed/>
                </p:oleObj>
              </mc:Choice>
              <mc:Fallback>
                <p:oleObj name="Equation" r:id="rId8" imgW="6400800" imgH="17373600" progId="">
                  <p:embed/>
                  <p:pic>
                    <p:nvPicPr>
                      <p:cNvPr id="0" name="图片 5123"/>
                      <p:cNvPicPr>
                        <a:picLocks noChangeAspect="1"/>
                      </p:cNvPicPr>
                      <p:nvPr/>
                    </p:nvPicPr>
                    <p:blipFill>
                      <a:blip r:embed="rId9"/>
                      <a:stretch>
                        <a:fillRect/>
                      </a:stretch>
                    </p:blipFill>
                    <p:spPr>
                      <a:xfrm>
                        <a:off x="8140167" y="3579370"/>
                        <a:ext cx="23812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68000" y="4374962"/>
          <a:ext cx="1028700" cy="390525"/>
        </p:xfrm>
        <a:graphic>
          <a:graphicData uri="http://schemas.openxmlformats.org/presentationml/2006/ole">
            <mc:AlternateContent xmlns:mc="http://schemas.openxmlformats.org/markup-compatibility/2006">
              <mc:Choice xmlns:v="urn:schemas-microsoft-com:vml" Requires="v">
                <p:oleObj spid="_x0000_s5125" name="Equation" r:id="rId10" imgW="27127200" imgH="10363200" progId="">
                  <p:embed/>
                </p:oleObj>
              </mc:Choice>
              <mc:Fallback>
                <p:oleObj name="Equation" r:id="rId10" imgW="27127200" imgH="10363200" progId="">
                  <p:embed/>
                  <p:pic>
                    <p:nvPicPr>
                      <p:cNvPr id="0" name="图片 5124"/>
                      <p:cNvPicPr>
                        <a:picLocks noChangeAspect="1"/>
                      </p:cNvPicPr>
                      <p:nvPr/>
                    </p:nvPicPr>
                    <p:blipFill>
                      <a:blip r:embed="rId11"/>
                      <a:stretch>
                        <a:fillRect/>
                      </a:stretch>
                    </p:blipFill>
                    <p:spPr>
                      <a:xfrm>
                        <a:off x="468000" y="4374962"/>
                        <a:ext cx="1028700" cy="3905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9462429" y="4300325"/>
          <a:ext cx="838200" cy="723900"/>
        </p:xfrm>
        <a:graphic>
          <a:graphicData uri="http://schemas.openxmlformats.org/presentationml/2006/ole">
            <mc:AlternateContent xmlns:mc="http://schemas.openxmlformats.org/markup-compatibility/2006">
              <mc:Choice xmlns:v="urn:schemas-microsoft-com:vml" Requires="v">
                <p:oleObj spid="_x0000_s5126" name="Equation" r:id="rId12" imgW="22250400" imgH="19202400" progId="">
                  <p:embed/>
                </p:oleObj>
              </mc:Choice>
              <mc:Fallback>
                <p:oleObj name="Equation" r:id="rId12" imgW="22250400" imgH="19202400" progId="">
                  <p:embed/>
                  <p:pic>
                    <p:nvPicPr>
                      <p:cNvPr id="0" name="图片 5125"/>
                      <p:cNvPicPr>
                        <a:picLocks noChangeAspect="1"/>
                      </p:cNvPicPr>
                      <p:nvPr/>
                    </p:nvPicPr>
                    <p:blipFill>
                      <a:blip r:embed="rId13"/>
                      <a:stretch>
                        <a:fillRect/>
                      </a:stretch>
                    </p:blipFill>
                    <p:spPr>
                      <a:xfrm>
                        <a:off x="9462429" y="4300325"/>
                        <a:ext cx="838200" cy="7239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10473203" y="4289051"/>
          <a:ext cx="447675" cy="657225"/>
        </p:xfrm>
        <a:graphic>
          <a:graphicData uri="http://schemas.openxmlformats.org/presentationml/2006/ole">
            <mc:AlternateContent xmlns:mc="http://schemas.openxmlformats.org/markup-compatibility/2006">
              <mc:Choice xmlns:v="urn:schemas-microsoft-com:vml" Requires="v">
                <p:oleObj spid="_x0000_s5127" name="Equation" r:id="rId14" imgW="11887200" imgH="17373600" progId="">
                  <p:embed/>
                </p:oleObj>
              </mc:Choice>
              <mc:Fallback>
                <p:oleObj name="Equation" r:id="rId14" imgW="11887200" imgH="17373600" progId="">
                  <p:embed/>
                  <p:pic>
                    <p:nvPicPr>
                      <p:cNvPr id="0" name="图片 5126"/>
                      <p:cNvPicPr>
                        <a:picLocks noChangeAspect="1"/>
                      </p:cNvPicPr>
                      <p:nvPr/>
                    </p:nvPicPr>
                    <p:blipFill>
                      <a:blip r:embed="rId15"/>
                      <a:stretch>
                        <a:fillRect/>
                      </a:stretch>
                    </p:blipFill>
                    <p:spPr>
                      <a:xfrm>
                        <a:off x="10473203" y="4289051"/>
                        <a:ext cx="44767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1706343" y="5613458"/>
          <a:ext cx="352425" cy="352424"/>
        </p:xfrm>
        <a:graphic>
          <a:graphicData uri="http://schemas.openxmlformats.org/presentationml/2006/ole">
            <mc:AlternateContent xmlns:mc="http://schemas.openxmlformats.org/markup-compatibility/2006">
              <mc:Choice xmlns:v="urn:schemas-microsoft-com:vml" Requires="v">
                <p:oleObj spid="_x0000_s5128" name="Equation" r:id="rId16" imgW="9448800" imgH="9448800" progId="">
                  <p:embed/>
                </p:oleObj>
              </mc:Choice>
              <mc:Fallback>
                <p:oleObj name="Equation" r:id="rId16" imgW="9448800" imgH="9448800" progId="">
                  <p:embed/>
                  <p:pic>
                    <p:nvPicPr>
                      <p:cNvPr id="0" name="图片 5127"/>
                      <p:cNvPicPr>
                        <a:picLocks noChangeAspect="1"/>
                      </p:cNvPicPr>
                      <p:nvPr/>
                    </p:nvPicPr>
                    <p:blipFill>
                      <a:blip r:embed="rId17"/>
                      <a:stretch>
                        <a:fillRect/>
                      </a:stretch>
                    </p:blipFill>
                    <p:spPr>
                      <a:xfrm>
                        <a:off x="1706343" y="5613458"/>
                        <a:ext cx="352425" cy="352424"/>
                      </a:xfrm>
                      <a:prstGeom prst="rect">
                        <a:avLst/>
                      </a:prstGeom>
                      <a:noFill/>
                      <a:ln w="9525">
                        <a:noFill/>
                      </a:ln>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分析小船渡河问题的思维</a:t>
            </a:r>
            <a:r>
              <a:rPr lang="zh-CN" altLang="en-US" sz="2410" kern="0" dirty="0" smtClean="0">
                <a:solidFill>
                  <a:srgbClr val="000000"/>
                </a:solidFill>
                <a:latin typeface="华文细黑" panose="02010600040101010101" pitchFamily="65" charset="-122"/>
                <a:ea typeface="华文细黑" panose="02010600040101010101" pitchFamily="65" charset="-122"/>
              </a:rPr>
              <a:t>流程</a:t>
            </a:r>
            <a:endParaRPr lang="zh-CN" altLang="en-US" dirty="0"/>
          </a:p>
        </p:txBody>
      </p:sp>
      <p:pic>
        <p:nvPicPr>
          <p:cNvPr id="3" name="图片 3" descr="textimage12.jpeg"/>
          <p:cNvPicPr>
            <a:picLocks noChangeAspect="1"/>
          </p:cNvPicPr>
          <p:nvPr/>
        </p:nvPicPr>
        <p:blipFill>
          <a:blip r:embed="rId1"/>
          <a:stretch>
            <a:fillRect/>
          </a:stretch>
        </p:blipFill>
        <p:spPr>
          <a:xfrm>
            <a:off x="3512326" y="2062947"/>
            <a:ext cx="4202888" cy="332028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461198"/>
        </p:xfrm>
        <a:graphic>
          <a:graphicData uri="http://schemas.openxmlformats.org/drawingml/2006/table">
            <a:tbl>
              <a:tblPr/>
              <a:tblGrid>
                <a:gridCol w="3756000"/>
                <a:gridCol w="3756000"/>
                <a:gridCol w="3756000"/>
              </a:tblGrid>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情境图示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分解图示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定量结论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2102216">
                <a:tc>
                  <a:txBody>
                    <a:bodyPr/>
                    <a:lstStyle/>
                    <a:p>
                      <a:pPr eaLnBrk="0" latinLnBrk="1" hangingPunct="0">
                        <a:lnSpc>
                          <a:spcPct val="150000"/>
                        </a:lnSpc>
                        <a:spcBef>
                          <a:spcPts val="0"/>
                        </a:spcBef>
                      </a:pPr>
                      <a:r>
                        <a:rPr lang="zh-CN" altLang="en-US" sz="6430" kern="0" spc="15617" dirty="0" smtClean="0">
                          <a:solidFill>
                            <a:srgbClr val="000000"/>
                          </a:solidFill>
                          <a:latin typeface="Times New Roman" panose="02020603050405020304" pitchFamily="65" charset="-122"/>
                          <a:ea typeface="华文细黑" panose="02010600040101010101" pitchFamily="65" charset="-122"/>
                        </a:rPr>
                        <a:t> </a:t>
                      </a:r>
                      <a:endParaRPr lang="zh-CN" altLang="en-US" sz="6430" kern="0" spc="1561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4440" kern="0" spc="4559" dirty="0" smtClean="0">
                          <a:solidFill>
                            <a:srgbClr val="000000"/>
                          </a:solidFill>
                          <a:latin typeface="Times New Roman" panose="02020603050405020304" pitchFamily="65" charset="-122"/>
                          <a:ea typeface="华文细黑" panose="02010600040101010101" pitchFamily="65" charset="-122"/>
                        </a:rPr>
                        <a:t> </a:t>
                      </a:r>
                      <a:endParaRPr lang="zh-CN" altLang="en-US" sz="4440" kern="0" spc="4559"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i="1" kern="0" dirty="0" smtClean="0">
                          <a:solidFill>
                            <a:srgbClr val="000000"/>
                          </a:solidFill>
                          <a:latin typeface="Times New Roman" panose="02020603050405020304" pitchFamily="65" charset="-122"/>
                          <a:ea typeface="华文细黑" panose="02010600040101010101" pitchFamily="65" charset="-122"/>
                        </a:rPr>
                        <a:t>=</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i="1" kern="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cos</a:t>
                      </a:r>
                      <a:r>
                        <a:rPr lang="zh-CN" altLang="en-US" sz="2010" i="1" kern="0" dirty="0" smtClean="0">
                          <a:solidFill>
                            <a:srgbClr val="000000"/>
                          </a:solidFill>
                          <a:latin typeface="Times New Roman" panose="02020603050405020304" pitchFamily="65" charset="-122"/>
                          <a:ea typeface="华文细黑" panose="02010600040101010101" pitchFamily="65" charset="-122"/>
                        </a:rPr>
                        <a:t> θ</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749791">
                <a:tc>
                  <a:txBody>
                    <a:bodyPr/>
                    <a:lstStyle/>
                    <a:p>
                      <a:pPr eaLnBrk="0" latinLnBrk="1" hangingPunct="0">
                        <a:lnSpc>
                          <a:spcPct val="150000"/>
                        </a:lnSpc>
                        <a:spcBef>
                          <a:spcPts val="0"/>
                        </a:spcBef>
                      </a:pPr>
                      <a:r>
                        <a:rPr lang="zh-CN" altLang="en-US" sz="5225" kern="0" spc="8725" dirty="0" smtClean="0">
                          <a:solidFill>
                            <a:srgbClr val="000000"/>
                          </a:solidFill>
                          <a:latin typeface="Times New Roman" panose="02020603050405020304" pitchFamily="65" charset="-122"/>
                          <a:ea typeface="华文细黑" panose="02010600040101010101" pitchFamily="65" charset="-122"/>
                        </a:rPr>
                        <a:t> </a:t>
                      </a:r>
                      <a:endParaRPr lang="zh-CN" altLang="en-US" sz="5225" kern="0" spc="872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4605" kern="0" spc="6645" dirty="0" smtClean="0">
                          <a:solidFill>
                            <a:srgbClr val="000000"/>
                          </a:solidFill>
                          <a:latin typeface="Times New Roman" panose="02020603050405020304" pitchFamily="65" charset="-122"/>
                          <a:ea typeface="华文细黑" panose="02010600040101010101" pitchFamily="65" charset="-122"/>
                        </a:rPr>
                        <a:t> </a:t>
                      </a:r>
                      <a:endParaRPr lang="zh-CN" altLang="en-US" sz="4605" kern="0" spc="664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i="1" kern="0" dirty="0" smtClean="0">
                          <a:solidFill>
                            <a:srgbClr val="000000"/>
                          </a:solidFill>
                          <a:latin typeface="Times New Roman" panose="02020603050405020304" pitchFamily="65" charset="-122"/>
                          <a:ea typeface="华文细黑" panose="02010600040101010101" pitchFamily="65" charset="-122"/>
                        </a:rPr>
                        <a:t>=</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i="1" kern="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cos</a:t>
                      </a:r>
                      <a:r>
                        <a:rPr lang="zh-CN" altLang="en-US" sz="2010" i="1" kern="0" dirty="0" smtClean="0">
                          <a:solidFill>
                            <a:srgbClr val="000000"/>
                          </a:solidFill>
                          <a:latin typeface="Times New Roman" panose="02020603050405020304" pitchFamily="65" charset="-122"/>
                          <a:ea typeface="华文细黑" panose="02010600040101010101" pitchFamily="65" charset="-122"/>
                        </a:rPr>
                        <a:t> θ</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13.jpeg"/>
          <p:cNvPicPr>
            <a:picLocks noChangeAspect="1"/>
          </p:cNvPicPr>
          <p:nvPr/>
        </p:nvPicPr>
        <p:blipFill>
          <a:blip r:embed="rId1"/>
          <a:stretch>
            <a:fillRect/>
          </a:stretch>
        </p:blipFill>
        <p:spPr>
          <a:xfrm>
            <a:off x="540000" y="2022983"/>
            <a:ext cx="2800350" cy="1876425"/>
          </a:xfrm>
          <a:prstGeom prst="rect">
            <a:avLst/>
          </a:prstGeom>
        </p:spPr>
      </p:pic>
      <p:pic>
        <p:nvPicPr>
          <p:cNvPr id="4" name="图片 4" descr="textimage14.jpeg"/>
          <p:cNvPicPr>
            <a:picLocks noChangeAspect="1"/>
          </p:cNvPicPr>
          <p:nvPr/>
        </p:nvPicPr>
        <p:blipFill>
          <a:blip r:embed="rId2"/>
          <a:stretch>
            <a:fillRect/>
          </a:stretch>
        </p:blipFill>
        <p:spPr>
          <a:xfrm>
            <a:off x="4296000" y="2031429"/>
            <a:ext cx="1142999" cy="1295399"/>
          </a:xfrm>
          <a:prstGeom prst="rect">
            <a:avLst/>
          </a:prstGeom>
        </p:spPr>
      </p:pic>
      <p:pic>
        <p:nvPicPr>
          <p:cNvPr id="5" name="图片 5" descr="textimage15.jpeg"/>
          <p:cNvPicPr>
            <a:picLocks noChangeAspect="1"/>
          </p:cNvPicPr>
          <p:nvPr/>
        </p:nvPicPr>
        <p:blipFill>
          <a:blip r:embed="rId3"/>
          <a:stretch>
            <a:fillRect/>
          </a:stretch>
        </p:blipFill>
        <p:spPr>
          <a:xfrm>
            <a:off x="540000" y="4125200"/>
            <a:ext cx="1771650" cy="1524000"/>
          </a:xfrm>
          <a:prstGeom prst="rect">
            <a:avLst/>
          </a:prstGeom>
        </p:spPr>
      </p:pic>
      <p:pic>
        <p:nvPicPr>
          <p:cNvPr id="6" name="图片 6" descr="textimage16.jpeg"/>
          <p:cNvPicPr>
            <a:picLocks noChangeAspect="1"/>
          </p:cNvPicPr>
          <p:nvPr/>
        </p:nvPicPr>
        <p:blipFill>
          <a:blip r:embed="rId4"/>
          <a:stretch>
            <a:fillRect/>
          </a:stretch>
        </p:blipFill>
        <p:spPr>
          <a:xfrm>
            <a:off x="4296000" y="4136963"/>
            <a:ext cx="1428749" cy="1343024"/>
          </a:xfrm>
          <a:prstGeom prst="rect">
            <a:avLst/>
          </a:prstGeom>
        </p:spPr>
      </p:pic>
      <p:sp>
        <p:nvSpPr>
          <p:cNvPr id="7" name="TextBox 2"/>
          <p:cNvSpPr txBox="1"/>
          <p:nvPr/>
        </p:nvSpPr>
        <p:spPr>
          <a:xfrm>
            <a:off x="468000" y="648000"/>
            <a:ext cx="11831400" cy="515013"/>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考点4　关联速度模型</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528284"/>
        </p:xfrm>
        <a:graphic>
          <a:graphicData uri="http://schemas.openxmlformats.org/drawingml/2006/table">
            <a:tbl>
              <a:tblPr/>
              <a:tblGrid>
                <a:gridCol w="3756000"/>
                <a:gridCol w="3756000"/>
                <a:gridCol w="3756000"/>
              </a:tblGrid>
              <a:tr h="2111742">
                <a:tc>
                  <a:txBody>
                    <a:bodyPr/>
                    <a:lstStyle/>
                    <a:p>
                      <a:pPr eaLnBrk="0" latinLnBrk="1" hangingPunct="0">
                        <a:lnSpc>
                          <a:spcPct val="150000"/>
                        </a:lnSpc>
                        <a:spcBef>
                          <a:spcPts val="0"/>
                        </a:spcBef>
                      </a:pPr>
                      <a:r>
                        <a:rPr lang="zh-CN" altLang="en-US" sz="4840" kern="0" spc="20207" dirty="0" smtClean="0">
                          <a:solidFill>
                            <a:srgbClr val="000000"/>
                          </a:solidFill>
                          <a:latin typeface="Times New Roman" panose="02020603050405020304" pitchFamily="65" charset="-122"/>
                          <a:ea typeface="华文细黑" panose="02010600040101010101" pitchFamily="65" charset="-122"/>
                        </a:rPr>
                        <a:t> </a:t>
                      </a:r>
                      <a:endParaRPr lang="zh-CN" altLang="en-US" sz="4840" kern="0" spc="2020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4840" kern="0" spc="16982" dirty="0" smtClean="0">
                          <a:solidFill>
                            <a:srgbClr val="000000"/>
                          </a:solidFill>
                          <a:latin typeface="Times New Roman" panose="02020603050405020304" pitchFamily="65" charset="-122"/>
                          <a:ea typeface="华文细黑" panose="02010600040101010101" pitchFamily="65" charset="-122"/>
                        </a:rPr>
                        <a:t> </a:t>
                      </a:r>
                      <a:endParaRPr lang="zh-CN" altLang="en-US" sz="4840" kern="0" spc="16982"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,则</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cos </a:t>
                      </a:r>
                      <a:r>
                        <a:rPr lang="zh-CN" altLang="en-US" sz="2010" i="1" kern="0" dirty="0" smtClean="0">
                          <a:solidFill>
                            <a:srgbClr val="000000"/>
                          </a:solidFill>
                          <a:latin typeface="Times New Roman" panose="02020603050405020304" pitchFamily="65" charset="-122"/>
                          <a:ea typeface="华文细黑" panose="02010600040101010101" pitchFamily="65" charset="-122"/>
                        </a:rPr>
                        <a:t>α</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kern="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cos </a:t>
                      </a:r>
                      <a:r>
                        <a:rPr lang="zh-CN" altLang="en-US" sz="2010" i="1" kern="0" dirty="0" smtClean="0">
                          <a:solidFill>
                            <a:srgbClr val="000000"/>
                          </a:solidFill>
                          <a:latin typeface="Times New Roman" panose="02020603050405020304" pitchFamily="65" charset="-122"/>
                          <a:ea typeface="华文细黑" panose="02010600040101010101" pitchFamily="65" charset="-122"/>
                        </a:rPr>
                        <a:t>β</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416542">
                <a:tc>
                  <a:txBody>
                    <a:bodyPr/>
                    <a:lstStyle/>
                    <a:p>
                      <a:pPr eaLnBrk="0" latinLnBrk="1" hangingPunct="0">
                        <a:lnSpc>
                          <a:spcPct val="150000"/>
                        </a:lnSpc>
                        <a:spcBef>
                          <a:spcPts val="0"/>
                        </a:spcBef>
                      </a:pPr>
                      <a:r>
                        <a:rPr lang="zh-CN" altLang="en-US" sz="4660" kern="0" spc="22713" dirty="0" smtClean="0">
                          <a:solidFill>
                            <a:srgbClr val="000000"/>
                          </a:solidFill>
                          <a:latin typeface="Times New Roman" panose="02020603050405020304" pitchFamily="65" charset="-122"/>
                          <a:ea typeface="华文细黑" panose="02010600040101010101" pitchFamily="65" charset="-122"/>
                        </a:rPr>
                        <a:t> </a:t>
                      </a:r>
                      <a:endParaRPr lang="zh-CN" altLang="en-US" sz="4660" kern="0" spc="22713"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5670" kern="0" spc="20279" dirty="0" smtClean="0">
                          <a:solidFill>
                            <a:srgbClr val="000000"/>
                          </a:solidFill>
                          <a:latin typeface="Times New Roman" panose="02020603050405020304" pitchFamily="65" charset="-122"/>
                          <a:ea typeface="华文细黑" panose="02010600040101010101" pitchFamily="65" charset="-122"/>
                        </a:rPr>
                        <a:t> </a:t>
                      </a:r>
                      <a:endParaRPr lang="zh-CN" altLang="en-US" sz="5670" kern="0" spc="20279"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,则</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cos </a:t>
                      </a:r>
                      <a:r>
                        <a:rPr lang="zh-CN" altLang="en-US" sz="2010" i="1" kern="0" dirty="0" smtClean="0">
                          <a:solidFill>
                            <a:srgbClr val="000000"/>
                          </a:solidFill>
                          <a:latin typeface="Times New Roman" panose="02020603050405020304" pitchFamily="65" charset="-122"/>
                          <a:ea typeface="华文细黑" panose="02010600040101010101" pitchFamily="65" charset="-122"/>
                        </a:rPr>
                        <a:t>α</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kern="0" dirty="0" smtClean="0">
                          <a:solidFill>
                            <a:srgbClr val="000000"/>
                          </a:solidFill>
                          <a:latin typeface="Times New Roman" panose="02020603050405020304" pitchFamily="65" charset="-122"/>
                          <a:ea typeface="华文细黑" panose="02010600040101010101" pitchFamily="65" charset="-122"/>
                        </a:rPr>
                        <a:t> sin </a:t>
                      </a:r>
                      <a:r>
                        <a:rPr lang="zh-CN" altLang="en-US" sz="2010" i="1" kern="0" dirty="0" smtClean="0">
                          <a:solidFill>
                            <a:srgbClr val="000000"/>
                          </a:solidFill>
                          <a:latin typeface="Times New Roman" panose="02020603050405020304" pitchFamily="65" charset="-122"/>
                          <a:ea typeface="华文细黑" panose="02010600040101010101" pitchFamily="65" charset="-122"/>
                        </a:rPr>
                        <a:t>α</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17.jpeg"/>
          <p:cNvPicPr>
            <a:picLocks noChangeAspect="1"/>
          </p:cNvPicPr>
          <p:nvPr/>
        </p:nvPicPr>
        <p:blipFill>
          <a:blip r:embed="rId1"/>
          <a:stretch>
            <a:fillRect/>
          </a:stretch>
        </p:blipFill>
        <p:spPr>
          <a:xfrm>
            <a:off x="540000" y="1413792"/>
            <a:ext cx="3181350" cy="1885950"/>
          </a:xfrm>
          <a:prstGeom prst="rect">
            <a:avLst/>
          </a:prstGeom>
        </p:spPr>
      </p:pic>
      <p:pic>
        <p:nvPicPr>
          <p:cNvPr id="4" name="图片 4" descr="textimage18.jpeg"/>
          <p:cNvPicPr>
            <a:picLocks noChangeAspect="1"/>
          </p:cNvPicPr>
          <p:nvPr/>
        </p:nvPicPr>
        <p:blipFill>
          <a:blip r:embed="rId2"/>
          <a:stretch>
            <a:fillRect/>
          </a:stretch>
        </p:blipFill>
        <p:spPr>
          <a:xfrm>
            <a:off x="4296000" y="1413792"/>
            <a:ext cx="2771775" cy="1885950"/>
          </a:xfrm>
          <a:prstGeom prst="rect">
            <a:avLst/>
          </a:prstGeom>
        </p:spPr>
      </p:pic>
      <p:pic>
        <p:nvPicPr>
          <p:cNvPr id="5" name="图片 5" descr="textimage19.jpeg"/>
          <p:cNvPicPr>
            <a:picLocks noChangeAspect="1"/>
          </p:cNvPicPr>
          <p:nvPr/>
        </p:nvPicPr>
        <p:blipFill>
          <a:blip r:embed="rId3"/>
          <a:stretch>
            <a:fillRect/>
          </a:stretch>
        </p:blipFill>
        <p:spPr>
          <a:xfrm>
            <a:off x="540000" y="3570472"/>
            <a:ext cx="3476625" cy="1819274"/>
          </a:xfrm>
          <a:prstGeom prst="rect">
            <a:avLst/>
          </a:prstGeom>
        </p:spPr>
      </p:pic>
      <p:pic>
        <p:nvPicPr>
          <p:cNvPr id="6" name="图片 6" descr="textimage20.jpeg"/>
          <p:cNvPicPr>
            <a:picLocks noChangeAspect="1"/>
          </p:cNvPicPr>
          <p:nvPr/>
        </p:nvPicPr>
        <p:blipFill>
          <a:blip r:embed="rId4"/>
          <a:stretch>
            <a:fillRect/>
          </a:stretch>
        </p:blipFill>
        <p:spPr>
          <a:xfrm>
            <a:off x="4296000" y="3525534"/>
            <a:ext cx="3295650" cy="21907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1996" y="980465"/>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endParaRPr lang="zh-CN" altLang="en-US" sz="4000" b="1" dirty="0">
              <a:solidFill>
                <a:srgbClr val="DE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067443" y="943422"/>
            <a:ext cx="4122402" cy="4247113"/>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 action="ppaction://hlinksldjump"/>
              </a:rPr>
              <a:t>第</a:t>
            </a:r>
            <a:r>
              <a:rPr lang="en-US" altLang="zh-CN" dirty="0" smtClean="0">
                <a:latin typeface="微软雅黑" panose="020B0503020204020204" pitchFamily="34" charset="-122"/>
                <a:ea typeface="微软雅黑" panose="020B0503020204020204" pitchFamily="34" charset="-122"/>
                <a:hlinkClick r:id="rId1" action="ppaction://hlinksldjump"/>
              </a:rPr>
              <a:t>1</a:t>
            </a:r>
            <a:r>
              <a:rPr lang="zh-CN" altLang="en-US" dirty="0" smtClean="0">
                <a:latin typeface="微软雅黑" panose="020B0503020204020204" pitchFamily="34" charset="-122"/>
                <a:ea typeface="微软雅黑" panose="020B0503020204020204" pitchFamily="34" charset="-122"/>
                <a:hlinkClick r:id="rId1" action="ppaction://hlinksldjump"/>
              </a:rPr>
              <a:t>节  </a:t>
            </a:r>
            <a:r>
              <a:rPr lang="zh-CN" altLang="en-US" dirty="0" smtClean="0">
                <a:latin typeface="微软雅黑" panose="020B0503020204020204" pitchFamily="34" charset="-122"/>
                <a:ea typeface="微软雅黑" panose="020B0503020204020204" pitchFamily="34" charset="-122"/>
                <a:hlinkClick r:id="rId1" action="ppaction://hlinksldjump"/>
              </a:rPr>
              <a:t>曲线运动</a:t>
            </a:r>
            <a:r>
              <a:rPr lang="zh-CN" altLang="en-US" dirty="0" smtClean="0">
                <a:latin typeface="微软雅黑" panose="020B0503020204020204" pitchFamily="34" charset="-122"/>
                <a:ea typeface="微软雅黑" panose="020B0503020204020204" pitchFamily="34" charset="-122"/>
                <a:hlinkClick r:id="rId1" action="ppaction://hlinksldjump"/>
              </a:rPr>
              <a:t>　运动的合成与分解</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2" action="ppaction://hlinksldjump"/>
              </a:rPr>
              <a:t>考点</a:t>
            </a:r>
            <a:r>
              <a:rPr lang="en-US" altLang="zh-CN" dirty="0">
                <a:latin typeface="楷体" panose="02010609060101010101" pitchFamily="49" charset="-122"/>
                <a:ea typeface="楷体" panose="02010609060101010101" pitchFamily="49" charset="-122"/>
                <a:hlinkClick r:id="rId2" action="ppaction://hlinksldjump"/>
              </a:rPr>
              <a:t>1 </a:t>
            </a:r>
            <a:r>
              <a:rPr lang="zh-CN" altLang="en-US" dirty="0" smtClean="0">
                <a:latin typeface="楷体" panose="02010609060101010101" pitchFamily="49" charset="-122"/>
                <a:ea typeface="楷体" panose="02010609060101010101" pitchFamily="49" charset="-122"/>
                <a:hlinkClick r:id="rId2" action="ppaction://hlinksldjump"/>
              </a:rPr>
              <a:t>曲线运动的条件和特征</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3" action="ppaction://hlinksldjump"/>
              </a:rPr>
              <a:t>考点</a:t>
            </a:r>
            <a:r>
              <a:rPr lang="en-US" altLang="zh-CN" dirty="0">
                <a:latin typeface="楷体" panose="02010609060101010101" pitchFamily="49" charset="-122"/>
                <a:ea typeface="楷体" panose="02010609060101010101" pitchFamily="49" charset="-122"/>
                <a:hlinkClick r:id="rId3" action="ppaction://hlinksldjump"/>
              </a:rPr>
              <a:t>2 </a:t>
            </a:r>
            <a:r>
              <a:rPr lang="zh-CN" altLang="en-US" dirty="0" smtClean="0">
                <a:latin typeface="楷体" panose="02010609060101010101" pitchFamily="49" charset="-122"/>
                <a:ea typeface="楷体" panose="02010609060101010101" pitchFamily="49" charset="-122"/>
                <a:hlinkClick r:id="rId3" action="ppaction://hlinksldjump"/>
              </a:rPr>
              <a:t>运动的合成与分解</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4" action="ppaction://hlinksldjump"/>
              </a:rPr>
              <a:t>考点</a:t>
            </a:r>
            <a:r>
              <a:rPr lang="en-US" altLang="zh-CN" dirty="0" smtClean="0">
                <a:latin typeface="楷体" panose="02010609060101010101" pitchFamily="49" charset="-122"/>
                <a:ea typeface="楷体" panose="02010609060101010101" pitchFamily="49" charset="-122"/>
                <a:hlinkClick r:id="rId4" action="ppaction://hlinksldjump"/>
              </a:rPr>
              <a:t>3 </a:t>
            </a:r>
            <a:r>
              <a:rPr lang="zh-CN" altLang="en-US" dirty="0" smtClean="0">
                <a:latin typeface="楷体" panose="02010609060101010101" pitchFamily="49" charset="-122"/>
                <a:ea typeface="楷体" panose="02010609060101010101" pitchFamily="49" charset="-122"/>
                <a:hlinkClick r:id="rId4" action="ppaction://hlinksldjump"/>
              </a:rPr>
              <a:t>小船渡河模型</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5" action="ppaction://hlinksldjump"/>
              </a:rPr>
              <a:t>考点</a:t>
            </a:r>
            <a:r>
              <a:rPr lang="en-US" altLang="zh-CN" dirty="0" smtClean="0">
                <a:latin typeface="楷体" panose="02010609060101010101" pitchFamily="49" charset="-122"/>
                <a:ea typeface="楷体" panose="02010609060101010101" pitchFamily="49" charset="-122"/>
                <a:hlinkClick r:id="rId5" action="ppaction://hlinksldjump"/>
              </a:rPr>
              <a:t>4 </a:t>
            </a:r>
            <a:r>
              <a:rPr lang="zh-CN" altLang="en-US" dirty="0" smtClean="0">
                <a:latin typeface="楷体" panose="02010609060101010101" pitchFamily="49" charset="-122"/>
                <a:ea typeface="楷体" panose="02010609060101010101" pitchFamily="49" charset="-122"/>
                <a:hlinkClick r:id="rId5" action="ppaction://hlinksldjump"/>
              </a:rPr>
              <a:t>关联速度模型</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微软雅黑" panose="020B0503020204020204" pitchFamily="34" charset="-122"/>
                <a:ea typeface="微软雅黑" panose="020B0503020204020204" pitchFamily="34" charset="-122"/>
                <a:hlinkClick r:id="rId6" action="ppaction://hlinksldjump"/>
              </a:rPr>
              <a:t>第</a:t>
            </a:r>
            <a:r>
              <a:rPr lang="en-US" altLang="zh-CN" dirty="0" smtClean="0">
                <a:latin typeface="微软雅黑" panose="020B0503020204020204" pitchFamily="34" charset="-122"/>
                <a:ea typeface="微软雅黑" panose="020B0503020204020204" pitchFamily="34" charset="-122"/>
                <a:hlinkClick r:id="rId6" action="ppaction://hlinksldjump"/>
              </a:rPr>
              <a:t>2</a:t>
            </a:r>
            <a:r>
              <a:rPr lang="zh-CN" altLang="en-US" dirty="0" smtClean="0">
                <a:latin typeface="微软雅黑" panose="020B0503020204020204" pitchFamily="34" charset="-122"/>
                <a:ea typeface="微软雅黑" panose="020B0503020204020204" pitchFamily="34" charset="-122"/>
                <a:hlinkClick r:id="rId6" action="ppaction://hlinksldjump"/>
              </a:rPr>
              <a:t>节  </a:t>
            </a:r>
            <a:r>
              <a:rPr lang="zh-CN" altLang="en-US" dirty="0" smtClean="0">
                <a:latin typeface="微软雅黑" panose="020B0503020204020204" pitchFamily="34" charset="-122"/>
                <a:ea typeface="微软雅黑" panose="020B0503020204020204" pitchFamily="34" charset="-122"/>
                <a:hlinkClick r:id="rId6" action="ppaction://hlinksldjump"/>
              </a:rPr>
              <a:t>抛体运动</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7" action="ppaction://hlinksldjump"/>
              </a:rPr>
              <a:t>考点</a:t>
            </a:r>
            <a:r>
              <a:rPr lang="en-US" altLang="zh-CN" dirty="0" smtClean="0">
                <a:latin typeface="楷体" panose="02010609060101010101" pitchFamily="49" charset="-122"/>
                <a:ea typeface="楷体" panose="02010609060101010101" pitchFamily="49" charset="-122"/>
                <a:hlinkClick r:id="rId7" action="ppaction://hlinksldjump"/>
              </a:rPr>
              <a:t>1 </a:t>
            </a:r>
            <a:r>
              <a:rPr lang="zh-CN" altLang="en-US" dirty="0" smtClean="0">
                <a:latin typeface="楷体" panose="02010609060101010101" pitchFamily="49" charset="-122"/>
                <a:ea typeface="楷体" panose="02010609060101010101" pitchFamily="49" charset="-122"/>
                <a:hlinkClick r:id="rId7" action="ppaction://hlinksldjump"/>
              </a:rPr>
              <a:t>平抛运动的基本规律</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8" action="ppaction://hlinksldjump"/>
              </a:rPr>
              <a:t>考点</a:t>
            </a:r>
            <a:r>
              <a:rPr lang="en-US" altLang="zh-CN" dirty="0" smtClean="0">
                <a:latin typeface="楷体" panose="02010609060101010101" pitchFamily="49" charset="-122"/>
                <a:ea typeface="楷体" panose="02010609060101010101" pitchFamily="49" charset="-122"/>
                <a:hlinkClick r:id="rId8" action="ppaction://hlinksldjump"/>
              </a:rPr>
              <a:t>2 </a:t>
            </a:r>
            <a:r>
              <a:rPr lang="zh-CN" altLang="en-US" dirty="0" smtClean="0">
                <a:latin typeface="楷体" panose="02010609060101010101" pitchFamily="49" charset="-122"/>
                <a:ea typeface="楷体" panose="02010609060101010101" pitchFamily="49" charset="-122"/>
                <a:hlinkClick r:id="rId8" action="ppaction://hlinksldjump"/>
              </a:rPr>
              <a:t>与斜面或圆弧面有关的平抛运动</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9" action="ppaction://hlinksldjump"/>
              </a:rPr>
              <a:t>考点</a:t>
            </a:r>
            <a:r>
              <a:rPr lang="en-US" altLang="zh-CN" dirty="0" smtClean="0">
                <a:latin typeface="楷体" panose="02010609060101010101" pitchFamily="49" charset="-122"/>
                <a:ea typeface="楷体" panose="02010609060101010101" pitchFamily="49" charset="-122"/>
                <a:hlinkClick r:id="rId9" action="ppaction://hlinksldjump"/>
              </a:rPr>
              <a:t>3 </a:t>
            </a:r>
            <a:r>
              <a:rPr lang="zh-CN" altLang="en-US" dirty="0" smtClean="0">
                <a:latin typeface="楷体" panose="02010609060101010101" pitchFamily="49" charset="-122"/>
                <a:ea typeface="楷体" panose="02010609060101010101" pitchFamily="49" charset="-122"/>
                <a:hlinkClick r:id="rId9" action="ppaction://hlinksldjump"/>
              </a:rPr>
              <a:t>类平抛运动的分析</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0" action="ppaction://hlinksldjump"/>
              </a:rPr>
              <a:t>考点</a:t>
            </a:r>
            <a:r>
              <a:rPr lang="en-US" altLang="zh-CN" dirty="0" smtClean="0">
                <a:latin typeface="楷体" panose="02010609060101010101" pitchFamily="49" charset="-122"/>
                <a:ea typeface="楷体" panose="02010609060101010101" pitchFamily="49" charset="-122"/>
                <a:hlinkClick r:id="rId10" action="ppaction://hlinksldjump"/>
              </a:rPr>
              <a:t>4 </a:t>
            </a:r>
            <a:r>
              <a:rPr lang="zh-CN" altLang="en-US" dirty="0" smtClean="0">
                <a:latin typeface="楷体" panose="02010609060101010101" pitchFamily="49" charset="-122"/>
                <a:ea typeface="楷体" panose="02010609060101010101" pitchFamily="49" charset="-122"/>
                <a:hlinkClick r:id="rId10" action="ppaction://hlinksldjump"/>
              </a:rPr>
              <a:t>斜抛运动</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1" cstate="print"/>
          <a:stretch>
            <a:fillRect/>
          </a:stretch>
        </p:blipFill>
        <p:spPr>
          <a:xfrm>
            <a:off x="2886107" y="1142465"/>
            <a:ext cx="170796" cy="167112"/>
          </a:xfrm>
          <a:prstGeom prst="rect">
            <a:avLst/>
          </a:prstGeom>
        </p:spPr>
      </p:pic>
      <p:cxnSp>
        <p:nvCxnSpPr>
          <p:cNvPr id="23" name="直接连接符 22"/>
          <p:cNvCxnSpPr/>
          <p:nvPr/>
        </p:nvCxnSpPr>
        <p:spPr>
          <a:xfrm>
            <a:off x="2440467" y="1096122"/>
            <a:ext cx="36813" cy="4919208"/>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1" cstate="print"/>
          <a:stretch>
            <a:fillRect/>
          </a:stretch>
        </p:blipFill>
        <p:spPr>
          <a:xfrm>
            <a:off x="2886107" y="3181719"/>
            <a:ext cx="170796" cy="167112"/>
          </a:xfrm>
          <a:prstGeom prst="rect">
            <a:avLst/>
          </a:prstGeom>
        </p:spPr>
      </p:pic>
      <p:grpSp>
        <p:nvGrpSpPr>
          <p:cNvPr id="20" name="组合 19"/>
          <p:cNvGrpSpPr/>
          <p:nvPr/>
        </p:nvGrpSpPr>
        <p:grpSpPr>
          <a:xfrm>
            <a:off x="2825156" y="5265515"/>
            <a:ext cx="6761844" cy="369332"/>
            <a:chOff x="3576793" y="3614205"/>
            <a:chExt cx="6761844" cy="369332"/>
          </a:xfrm>
        </p:grpSpPr>
        <p:sp>
          <p:nvSpPr>
            <p:cNvPr id="22"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5" name="组合 37"/>
            <p:cNvGrpSpPr/>
            <p:nvPr/>
          </p:nvGrpSpPr>
          <p:grpSpPr>
            <a:xfrm>
              <a:off x="3576793" y="3614205"/>
              <a:ext cx="6761844" cy="369332"/>
              <a:chOff x="3576793" y="3614205"/>
              <a:chExt cx="6761844" cy="369332"/>
            </a:xfrm>
          </p:grpSpPr>
          <p:sp>
            <p:nvSpPr>
              <p:cNvPr id="28"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7</a:t>
                </a:r>
                <a:endParaRPr lang="zh-CN" altLang="en-US" dirty="0"/>
              </a:p>
            </p:txBody>
          </p:sp>
          <p:sp>
            <p:nvSpPr>
              <p:cNvPr id="30" name="文本框 4"/>
              <p:cNvSpPr txBox="1"/>
              <p:nvPr/>
            </p:nvSpPr>
            <p:spPr>
              <a:xfrm>
                <a:off x="4590976" y="3614205"/>
                <a:ext cx="5747661"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2" action="ppaction://hlinksldjump"/>
                  </a:rPr>
                  <a:t>抛体运动中的综合问题</a:t>
                </a:r>
                <a:endParaRPr lang="zh-CN" altLang="en-US" dirty="0"/>
              </a:p>
            </p:txBody>
          </p:sp>
        </p:grpSp>
      </p:grpSp>
      <p:sp>
        <p:nvSpPr>
          <p:cNvPr id="33" name="文本框 12"/>
          <p:cNvSpPr txBox="1"/>
          <p:nvPr/>
        </p:nvSpPr>
        <p:spPr>
          <a:xfrm>
            <a:off x="7547035" y="945697"/>
            <a:ext cx="3550898" cy="1338624"/>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3" action="ppaction://hlinksldjump"/>
              </a:rPr>
              <a:t>第</a:t>
            </a:r>
            <a:r>
              <a:rPr lang="en-US" altLang="zh-CN" dirty="0" smtClean="0">
                <a:latin typeface="微软雅黑" panose="020B0503020204020204" pitchFamily="34" charset="-122"/>
                <a:ea typeface="微软雅黑" panose="020B0503020204020204" pitchFamily="34" charset="-122"/>
                <a:hlinkClick r:id="rId13" action="ppaction://hlinksldjump"/>
              </a:rPr>
              <a:t>3</a:t>
            </a:r>
            <a:r>
              <a:rPr lang="zh-CN" altLang="en-US" dirty="0" smtClean="0">
                <a:latin typeface="微软雅黑" panose="020B0503020204020204" pitchFamily="34" charset="-122"/>
                <a:ea typeface="微软雅黑" panose="020B0503020204020204" pitchFamily="34" charset="-122"/>
                <a:hlinkClick r:id="rId13" action="ppaction://hlinksldjump"/>
              </a:rPr>
              <a:t>节</a:t>
            </a:r>
            <a:r>
              <a:rPr lang="en-US" altLang="zh-CN" dirty="0" smtClean="0">
                <a:latin typeface="微软雅黑" panose="020B0503020204020204" pitchFamily="34" charset="-122"/>
                <a:ea typeface="微软雅黑" panose="020B0503020204020204" pitchFamily="34" charset="-122"/>
                <a:hlinkClick r:id="rId13" action="ppaction://hlinksldjump"/>
              </a:rPr>
              <a:t>  </a:t>
            </a:r>
            <a:r>
              <a:rPr lang="zh-CN" altLang="en-US" dirty="0" smtClean="0">
                <a:latin typeface="微软雅黑" panose="020B0503020204020204" pitchFamily="34" charset="-122"/>
                <a:ea typeface="微软雅黑" panose="020B0503020204020204" pitchFamily="34" charset="-122"/>
                <a:hlinkClick r:id="rId13" action="ppaction://hlinksldjump"/>
              </a:rPr>
              <a:t>圆周运动</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4" action="ppaction://hlinksldjump"/>
              </a:rPr>
              <a:t>考点</a:t>
            </a:r>
            <a:r>
              <a:rPr lang="en-US" altLang="zh-CN" dirty="0">
                <a:latin typeface="楷体" panose="02010609060101010101" pitchFamily="49" charset="-122"/>
                <a:ea typeface="楷体" panose="02010609060101010101" pitchFamily="49" charset="-122"/>
                <a:hlinkClick r:id="rId14" action="ppaction://hlinksldjump"/>
              </a:rPr>
              <a:t>1 </a:t>
            </a:r>
            <a:r>
              <a:rPr lang="zh-CN" altLang="en-US" dirty="0" smtClean="0">
                <a:latin typeface="楷体" panose="02010609060101010101" pitchFamily="49" charset="-122"/>
                <a:ea typeface="楷体" panose="02010609060101010101" pitchFamily="49" charset="-122"/>
                <a:hlinkClick r:id="rId14" action="ppaction://hlinksldjump"/>
              </a:rPr>
              <a:t>圆周运动的运动学问题</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5" action="ppaction://hlinksldjump"/>
              </a:rPr>
              <a:t>考点</a:t>
            </a:r>
            <a:r>
              <a:rPr lang="en-US" altLang="zh-CN" dirty="0">
                <a:latin typeface="楷体" panose="02010609060101010101" pitchFamily="49" charset="-122"/>
                <a:ea typeface="楷体" panose="02010609060101010101" pitchFamily="49" charset="-122"/>
                <a:hlinkClick r:id="rId15" action="ppaction://hlinksldjump"/>
              </a:rPr>
              <a:t>2 </a:t>
            </a:r>
            <a:r>
              <a:rPr lang="zh-CN" altLang="en-US" dirty="0" smtClean="0">
                <a:latin typeface="楷体" panose="02010609060101010101" pitchFamily="49" charset="-122"/>
                <a:ea typeface="楷体" panose="02010609060101010101" pitchFamily="49" charset="-122"/>
                <a:hlinkClick r:id="rId15" action="ppaction://hlinksldjump"/>
              </a:rPr>
              <a:t>圆周运动的动力学问题</a:t>
            </a:r>
            <a:endParaRPr lang="en-US" altLang="zh-CN" dirty="0">
              <a:latin typeface="微软雅黑" panose="020B0503020204020204" pitchFamily="34" charset="-122"/>
              <a:ea typeface="微软雅黑" panose="020B0503020204020204" pitchFamily="34" charset="-122"/>
            </a:endParaRPr>
          </a:p>
        </p:txBody>
      </p:sp>
      <p:sp>
        <p:nvSpPr>
          <p:cNvPr id="35" name="矩形: 圆角 3"/>
          <p:cNvSpPr/>
          <p:nvPr/>
        </p:nvSpPr>
        <p:spPr>
          <a:xfrm>
            <a:off x="7312003" y="2449553"/>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6" name="组合 37"/>
          <p:cNvGrpSpPr/>
          <p:nvPr/>
        </p:nvGrpSpPr>
        <p:grpSpPr>
          <a:xfrm>
            <a:off x="7261283" y="2413094"/>
            <a:ext cx="4155268" cy="369332"/>
            <a:chOff x="3576793" y="3614205"/>
            <a:chExt cx="4155268" cy="369332"/>
          </a:xfrm>
        </p:grpSpPr>
        <p:sp>
          <p:nvSpPr>
            <p:cNvPr id="37"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8</a:t>
              </a:r>
              <a:endParaRPr lang="zh-CN" altLang="en-US" dirty="0"/>
            </a:p>
          </p:txBody>
        </p:sp>
        <p:sp>
          <p:nvSpPr>
            <p:cNvPr id="38" name="文本框 4"/>
            <p:cNvSpPr txBox="1"/>
            <p:nvPr/>
          </p:nvSpPr>
          <p:spPr>
            <a:xfrm>
              <a:off x="4590976" y="3614205"/>
              <a:ext cx="3141085"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6" action="ppaction://hlinksldjump"/>
                </a:rPr>
                <a:t>圆周运动的临界、极值问题</a:t>
              </a:r>
              <a:endParaRPr lang="zh-CN" altLang="en-US" dirty="0"/>
            </a:p>
          </p:txBody>
        </p:sp>
      </p:grpSp>
      <p:sp>
        <p:nvSpPr>
          <p:cNvPr id="39" name="文本框 17"/>
          <p:cNvSpPr txBox="1"/>
          <p:nvPr/>
        </p:nvSpPr>
        <p:spPr>
          <a:xfrm>
            <a:off x="7492334" y="2920203"/>
            <a:ext cx="3483725" cy="1338624"/>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7" action="ppaction://hlinksldjump"/>
              </a:rPr>
              <a:t>实验</a:t>
            </a:r>
            <a:r>
              <a:rPr lang="en-US" altLang="zh-CN" dirty="0" smtClean="0">
                <a:latin typeface="微软雅黑" panose="020B0503020204020204" pitchFamily="34" charset="-122"/>
                <a:ea typeface="微软雅黑" panose="020B0503020204020204" pitchFamily="34" charset="-122"/>
                <a:hlinkClick r:id="rId17" action="ppaction://hlinksldjump"/>
              </a:rPr>
              <a:t>5  </a:t>
            </a:r>
            <a:r>
              <a:rPr lang="zh-CN" altLang="en-US" dirty="0" smtClean="0">
                <a:latin typeface="微软雅黑" panose="020B0503020204020204" pitchFamily="34" charset="-122"/>
                <a:ea typeface="微软雅黑" panose="020B0503020204020204" pitchFamily="34" charset="-122"/>
                <a:hlinkClick r:id="rId17" action="ppaction://hlinksldjump"/>
              </a:rPr>
              <a:t>探究平抛运动的特点</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hlinkClick r:id="rId18" action="ppaction://hlinksldjump"/>
              </a:rPr>
              <a:t>实验</a:t>
            </a:r>
            <a:r>
              <a:rPr lang="en-US" altLang="zh-CN" dirty="0" smtClean="0">
                <a:latin typeface="微软雅黑" panose="020B0503020204020204" pitchFamily="34" charset="-122"/>
                <a:ea typeface="微软雅黑" panose="020B0503020204020204" pitchFamily="34" charset="-122"/>
                <a:hlinkClick r:id="rId18" action="ppaction://hlinksldjump"/>
              </a:rPr>
              <a:t>6  </a:t>
            </a:r>
            <a:r>
              <a:rPr lang="zh-CN" altLang="en-US" dirty="0" smtClean="0">
                <a:latin typeface="微软雅黑" panose="020B0503020204020204" pitchFamily="34" charset="-122"/>
                <a:ea typeface="微软雅黑" panose="020B0503020204020204" pitchFamily="34" charset="-122"/>
                <a:hlinkClick r:id="rId18" action="ppaction://hlinksldjump"/>
              </a:rPr>
              <a:t>探究向心力大小与半径、</a:t>
            </a:r>
            <a:endParaRPr lang="en-US" altLang="zh-CN" dirty="0" smtClean="0">
              <a:latin typeface="微软雅黑" panose="020B0503020204020204" pitchFamily="34" charset="-122"/>
              <a:ea typeface="微软雅黑" panose="020B0503020204020204" pitchFamily="34" charset="-122"/>
              <a:hlinkClick r:id="rId18" action="ppaction://hlinksldjump"/>
            </a:endParaRPr>
          </a:p>
          <a:p>
            <a:pPr>
              <a:lnSpc>
                <a:spcPct val="150000"/>
              </a:lnSpc>
            </a:pPr>
            <a:r>
              <a:rPr lang="zh-CN" altLang="en-US" dirty="0" smtClean="0">
                <a:latin typeface="微软雅黑" panose="020B0503020204020204" pitchFamily="34" charset="-122"/>
                <a:ea typeface="微软雅黑" panose="020B0503020204020204" pitchFamily="34" charset="-122"/>
                <a:hlinkClick r:id="rId18" action="ppaction://hlinksldjump"/>
              </a:rPr>
              <a:t>           速度、质量的关系</a:t>
            </a:r>
            <a:endParaRPr lang="en-US" altLang="zh-CN" dirty="0" smtClean="0">
              <a:latin typeface="微软雅黑" panose="020B0503020204020204" pitchFamily="34" charset="-122"/>
              <a:ea typeface="微软雅黑" panose="020B0503020204020204" pitchFamily="34" charset="-122"/>
            </a:endParaRPr>
          </a:p>
        </p:txBody>
      </p:sp>
      <p:pic>
        <p:nvPicPr>
          <p:cNvPr id="40" name="图片 39"/>
          <p:cNvPicPr>
            <a:picLocks noChangeAspect="1"/>
          </p:cNvPicPr>
          <p:nvPr/>
        </p:nvPicPr>
        <p:blipFill>
          <a:blip r:embed="rId11" cstate="print"/>
          <a:stretch>
            <a:fillRect/>
          </a:stretch>
        </p:blipFill>
        <p:spPr>
          <a:xfrm>
            <a:off x="7261283" y="3124555"/>
            <a:ext cx="170796" cy="167112"/>
          </a:xfrm>
          <a:prstGeom prst="rect">
            <a:avLst/>
          </a:prstGeom>
        </p:spPr>
      </p:pic>
      <p:pic>
        <p:nvPicPr>
          <p:cNvPr id="41" name="图片 40"/>
          <p:cNvPicPr>
            <a:picLocks noChangeAspect="1"/>
          </p:cNvPicPr>
          <p:nvPr/>
        </p:nvPicPr>
        <p:blipFill>
          <a:blip r:embed="rId11" cstate="print"/>
          <a:stretch>
            <a:fillRect/>
          </a:stretch>
        </p:blipFill>
        <p:spPr>
          <a:xfrm>
            <a:off x="7261283" y="3535615"/>
            <a:ext cx="170796" cy="167112"/>
          </a:xfrm>
          <a:prstGeom prst="rect">
            <a:avLst/>
          </a:prstGeom>
        </p:spPr>
      </p:pic>
      <p:pic>
        <p:nvPicPr>
          <p:cNvPr id="42" name="图片 41"/>
          <p:cNvPicPr>
            <a:picLocks noChangeAspect="1"/>
          </p:cNvPicPr>
          <p:nvPr/>
        </p:nvPicPr>
        <p:blipFill>
          <a:blip r:embed="rId11" cstate="print"/>
          <a:stretch>
            <a:fillRect/>
          </a:stretch>
        </p:blipFill>
        <p:spPr>
          <a:xfrm>
            <a:off x="7303560" y="1133978"/>
            <a:ext cx="170796" cy="16711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4542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(2024届山东菏泽模拟)</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如图所示,在不计滑轮摩擦和绳子质量的条件下,小车</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在水平外力作用下沿水平地面向左做直线运动,绳子跨过定滑轮拉着物体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以速度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竖</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直匀速上升,下列判断正确的是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.小车</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做减速直线运动</a:t>
            </a:r>
            <a:endParaRPr lang="zh-CN" altLang="en-US" dirty="0"/>
          </a:p>
        </p:txBody>
      </p:sp>
      <p:pic>
        <p:nvPicPr>
          <p:cNvPr id="3" name="图片 3" descr="textimage21.jpeg"/>
          <p:cNvPicPr>
            <a:picLocks noChangeAspect="1"/>
          </p:cNvPicPr>
          <p:nvPr/>
        </p:nvPicPr>
        <p:blipFill>
          <a:blip r:embed="rId1"/>
          <a:stretch>
            <a:fillRect/>
          </a:stretch>
        </p:blipFill>
        <p:spPr>
          <a:xfrm>
            <a:off x="7870044" y="2205823"/>
            <a:ext cx="3127397" cy="1928826"/>
          </a:xfrm>
          <a:prstGeom prst="rect">
            <a:avLst/>
          </a:prstGeom>
        </p:spPr>
      </p:pic>
      <p:sp>
        <p:nvSpPr>
          <p:cNvPr id="4" name="TextBox 2"/>
          <p:cNvSpPr txBox="1"/>
          <p:nvPr/>
        </p:nvSpPr>
        <p:spPr>
          <a:xfrm>
            <a:off x="468000" y="2869287"/>
            <a:ext cx="11831400" cy="1693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B.绳子拉力大于物体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r>
              <a:rPr lang="zh-CN" altLang="en-US" sz="2410" kern="0" dirty="0" smtClean="0">
                <a:solidFill>
                  <a:srgbClr val="000000"/>
                </a:solidFill>
                <a:latin typeface="Times New Roman" panose="02020603050405020304" pitchFamily="65" charset="-122"/>
                <a:ea typeface="华文细黑" panose="02010600040101010101" pitchFamily="65" charset="-122"/>
              </a:rPr>
              <a:t>重力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C.小车</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的速度大小可表示为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 cos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D.小车</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受到地面的支持力逐渐变小</a:t>
            </a:r>
            <a:endParaRPr lang="zh-CN" altLang="en-US" dirty="0"/>
          </a:p>
        </p:txBody>
      </p:sp>
      <p:sp>
        <p:nvSpPr>
          <p:cNvPr id="5" name="文本框 8"/>
          <p:cNvSpPr txBox="1"/>
          <p:nvPr/>
        </p:nvSpPr>
        <p:spPr>
          <a:xfrm>
            <a:off x="5012524" y="1848633"/>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3811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匀速上升,绳子拉力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。将小车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的速度沿绳和垂直绳方向分</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解,沿绳方向的分速度大小等于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物体的速度大小,则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7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,随着</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的减小,可得小车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做减速直线运动,</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。对小车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,由受力分析可得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,所以小车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受到地面的支持力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逐渐增大,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7686651" y="1277129"/>
          <a:ext cx="619124" cy="657224"/>
        </p:xfrm>
        <a:graphic>
          <a:graphicData uri="http://schemas.openxmlformats.org/presentationml/2006/ole">
            <mc:AlternateContent xmlns:mc="http://schemas.openxmlformats.org/markup-compatibility/2006">
              <mc:Choice xmlns:v="urn:schemas-microsoft-com:vml" Requires="v">
                <p:oleObj spid="_x0000_s6145" name="Equation" r:id="rId1" imgW="16459200" imgH="17373600" progId="">
                  <p:embed/>
                </p:oleObj>
              </mc:Choice>
              <mc:Fallback>
                <p:oleObj name="Equation" r:id="rId1" imgW="16459200" imgH="17373600" progId="">
                  <p:embed/>
                  <p:pic>
                    <p:nvPicPr>
                      <p:cNvPr id="0" name="图片 6144"/>
                      <p:cNvPicPr>
                        <a:picLocks noChangeAspect="1"/>
                      </p:cNvPicPr>
                      <p:nvPr/>
                    </p:nvPicPr>
                    <p:blipFill>
                      <a:blip r:embed="rId2"/>
                      <a:stretch>
                        <a:fillRect/>
                      </a:stretch>
                    </p:blipFill>
                    <p:spPr>
                      <a:xfrm>
                        <a:off x="7686651" y="1277129"/>
                        <a:ext cx="619124" cy="657224"/>
                      </a:xfrm>
                      <a:prstGeom prst="rect">
                        <a:avLst/>
                      </a:prstGeom>
                      <a:noFill/>
                      <a:ln w="9525">
                        <a:noFill/>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9642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一题多</a:t>
            </a:r>
            <a:r>
              <a:rPr lang="zh-CN" altLang="en-US" sz="2500" b="1" dirty="0" smtClean="0">
                <a:solidFill>
                  <a:srgbClr val="DE0000"/>
                </a:solidFill>
                <a:latin typeface="微软雅黑" panose="020B0503020204020204" pitchFamily="34" charset="-122"/>
                <a:ea typeface="微软雅黑" panose="020B0503020204020204" pitchFamily="34" charset="-122"/>
              </a:rPr>
              <a:t>解</a:t>
            </a:r>
            <a:r>
              <a:rPr lang="zh-CN" altLang="en-US" sz="2410" kern="0" dirty="0" smtClean="0">
                <a:solidFill>
                  <a:srgbClr val="000000"/>
                </a:solidFill>
                <a:latin typeface="华文细黑" panose="02010600040101010101" pitchFamily="65" charset="-122"/>
                <a:ea typeface="华文细黑" panose="02010600040101010101" pitchFamily="65" charset="-122"/>
              </a:rPr>
              <a:t>　微元法</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如图所示,取极短时间Δ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,小车</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和物体</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的速度可认为不变,小车</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从</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运动到</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,位移大</a:t>
            </a:r>
            <a:br>
              <a:rPr dirty="0"/>
            </a:br>
            <a:r>
              <a:rPr lang="zh-CN" altLang="en-US" sz="2410" kern="0" dirty="0" smtClean="0">
                <a:solidFill>
                  <a:srgbClr val="000000"/>
                </a:solidFill>
                <a:latin typeface="Times New Roman" panose="02020603050405020304" pitchFamily="65" charset="-122"/>
                <a:ea typeface="楷体_GB2312" pitchFamily="65" charset="-122"/>
              </a:rPr>
              <a:t>小Δ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,物体</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移动的距离Δ</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。在</a:t>
            </a:r>
            <a:r>
              <a:rPr lang="zh-CN" altLang="en-US" sz="2410" i="1" kern="0" dirty="0" smtClean="0">
                <a:solidFill>
                  <a:srgbClr val="000000"/>
                </a:solidFill>
                <a:latin typeface="Times New Roman" panose="02020603050405020304" pitchFamily="65" charset="-122"/>
                <a:ea typeface="楷体_GB2312" pitchFamily="65" charset="-122"/>
              </a:rPr>
              <a:t>OQ</a:t>
            </a:r>
            <a:r>
              <a:rPr lang="zh-CN" altLang="en-US" sz="2410" kern="0" dirty="0" smtClean="0">
                <a:solidFill>
                  <a:srgbClr val="000000"/>
                </a:solidFill>
                <a:latin typeface="Times New Roman" panose="02020603050405020304" pitchFamily="65" charset="-122"/>
                <a:ea typeface="楷体_GB2312" pitchFamily="65" charset="-122"/>
              </a:rPr>
              <a:t>上取一点</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',使</a:t>
            </a:r>
            <a:r>
              <a:rPr lang="zh-CN" altLang="en-US" sz="2410" i="1" kern="0" dirty="0" smtClean="0">
                <a:solidFill>
                  <a:srgbClr val="000000"/>
                </a:solidFill>
                <a:latin typeface="Times New Roman" panose="02020603050405020304" pitchFamily="65" charset="-122"/>
                <a:ea typeface="楷体_GB2312" pitchFamily="65" charset="-122"/>
              </a:rPr>
              <a:t>OP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OP</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,由于时间</a:t>
            </a:r>
            <a:br>
              <a:rPr dirty="0"/>
            </a:br>
            <a:r>
              <a:rPr lang="zh-CN" altLang="en-US" sz="2410" kern="0" dirty="0" smtClean="0">
                <a:solidFill>
                  <a:srgbClr val="000000"/>
                </a:solidFill>
                <a:latin typeface="Times New Roman" panose="02020603050405020304" pitchFamily="65" charset="-122"/>
                <a:ea typeface="楷体_GB2312" pitchFamily="65" charset="-122"/>
              </a:rPr>
              <a:t>极短,∠</a:t>
            </a:r>
            <a:r>
              <a:rPr lang="zh-CN" altLang="en-US" sz="2410" i="1" kern="0" dirty="0" smtClean="0">
                <a:solidFill>
                  <a:srgbClr val="000000"/>
                </a:solidFill>
                <a:latin typeface="Times New Roman" panose="02020603050405020304" pitchFamily="65" charset="-122"/>
                <a:ea typeface="楷体_GB2312" pitchFamily="65" charset="-122"/>
              </a:rPr>
              <a:t>POP</a:t>
            </a:r>
            <a:r>
              <a:rPr lang="zh-CN" altLang="en-US" sz="2410" kern="0" dirty="0" smtClean="0">
                <a:solidFill>
                  <a:srgbClr val="000000"/>
                </a:solidFill>
                <a:latin typeface="Times New Roman" panose="02020603050405020304" pitchFamily="65" charset="-122"/>
                <a:ea typeface="楷体_GB2312" pitchFamily="65" charset="-122"/>
              </a:rPr>
              <a:t>'趋近于零,则在△</a:t>
            </a:r>
            <a:r>
              <a:rPr lang="zh-CN" altLang="en-US" sz="2410" i="1" kern="0" dirty="0" smtClean="0">
                <a:solidFill>
                  <a:srgbClr val="000000"/>
                </a:solidFill>
                <a:latin typeface="Times New Roman" panose="02020603050405020304" pitchFamily="65" charset="-122"/>
                <a:ea typeface="楷体_GB2312" pitchFamily="65" charset="-122"/>
              </a:rPr>
              <a:t>PP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中,∠</a:t>
            </a:r>
            <a:r>
              <a:rPr lang="zh-CN" altLang="en-US" sz="2410" i="1" kern="0" dirty="0" smtClean="0">
                <a:solidFill>
                  <a:srgbClr val="000000"/>
                </a:solidFill>
                <a:latin typeface="Times New Roman" panose="02020603050405020304" pitchFamily="65" charset="-122"/>
                <a:ea typeface="楷体_GB2312" pitchFamily="65" charset="-122"/>
              </a:rPr>
              <a:t>PP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90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QP</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,可得Δ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7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,所以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3090" kern="0" spc="17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,可得小车</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做减速直线运动,</a:t>
            </a:r>
            <a:r>
              <a:rPr lang="zh-CN" altLang="en-US" sz="2410" kern="0" dirty="0" smtClean="0">
                <a:solidFill>
                  <a:srgbClr val="FF0000"/>
                </a:solidFill>
                <a:latin typeface="Times New Roman" panose="02020603050405020304" pitchFamily="65" charset="-122"/>
                <a:ea typeface="楷体_GB2312" pitchFamily="65" charset="-122"/>
              </a:rPr>
              <a:t>A正确</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FF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40"/>
              </a:spcBef>
              <a:buNone/>
            </a:pPr>
            <a:r>
              <a:rPr lang="zh-CN" altLang="en-US" sz="5930" kern="0" spc="802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22.jpeg"/>
          <p:cNvPicPr>
            <a:picLocks noChangeAspect="1"/>
          </p:cNvPicPr>
          <p:nvPr/>
        </p:nvPicPr>
        <p:blipFill>
          <a:blip r:embed="rId1"/>
          <a:stretch>
            <a:fillRect/>
          </a:stretch>
        </p:blipFill>
        <p:spPr>
          <a:xfrm>
            <a:off x="4369582" y="3848897"/>
            <a:ext cx="2470108" cy="2071702"/>
          </a:xfrm>
          <a:prstGeom prst="rect">
            <a:avLst/>
          </a:prstGeom>
        </p:spPr>
      </p:pic>
      <p:graphicFrame>
        <p:nvGraphicFramePr>
          <p:cNvPr id="5" name="对象 4"/>
          <p:cNvGraphicFramePr>
            <a:graphicFrameLocks noChangeAspect="1"/>
          </p:cNvGraphicFramePr>
          <p:nvPr/>
        </p:nvGraphicFramePr>
        <p:xfrm>
          <a:off x="9759270" y="2394379"/>
          <a:ext cx="619125" cy="657225"/>
        </p:xfrm>
        <a:graphic>
          <a:graphicData uri="http://schemas.openxmlformats.org/presentationml/2006/ole">
            <mc:AlternateContent xmlns:mc="http://schemas.openxmlformats.org/markup-compatibility/2006">
              <mc:Choice xmlns:v="urn:schemas-microsoft-com:vml" Requires="v">
                <p:oleObj spid="_x0000_s7169" name="Equation" r:id="rId2" imgW="16459200" imgH="17373600" progId="">
                  <p:embed/>
                </p:oleObj>
              </mc:Choice>
              <mc:Fallback>
                <p:oleObj name="Equation" r:id="rId2" imgW="16459200" imgH="17373600" progId="">
                  <p:embed/>
                  <p:pic>
                    <p:nvPicPr>
                      <p:cNvPr id="0" name="图片 7168"/>
                      <p:cNvPicPr>
                        <a:picLocks noChangeAspect="1"/>
                      </p:cNvPicPr>
                      <p:nvPr/>
                    </p:nvPicPr>
                    <p:blipFill>
                      <a:blip r:embed="rId3"/>
                      <a:stretch>
                        <a:fillRect/>
                      </a:stretch>
                    </p:blipFill>
                    <p:spPr>
                      <a:xfrm>
                        <a:off x="9759270" y="2394379"/>
                        <a:ext cx="6191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93758" y="3127955"/>
          <a:ext cx="619125" cy="657224"/>
        </p:xfrm>
        <a:graphic>
          <a:graphicData uri="http://schemas.openxmlformats.org/presentationml/2006/ole">
            <mc:AlternateContent xmlns:mc="http://schemas.openxmlformats.org/markup-compatibility/2006">
              <mc:Choice xmlns:v="urn:schemas-microsoft-com:vml" Requires="v">
                <p:oleObj spid="_x0000_s7170" name="Equation" r:id="rId4" imgW="16459200" imgH="17373600" progId="">
                  <p:embed/>
                </p:oleObj>
              </mc:Choice>
              <mc:Fallback>
                <p:oleObj name="Equation" r:id="rId4" imgW="16459200" imgH="17373600" progId="">
                  <p:embed/>
                  <p:pic>
                    <p:nvPicPr>
                      <p:cNvPr id="0" name="图片 7169"/>
                      <p:cNvPicPr>
                        <a:picLocks noChangeAspect="1"/>
                      </p:cNvPicPr>
                      <p:nvPr/>
                    </p:nvPicPr>
                    <p:blipFill>
                      <a:blip r:embed="rId5"/>
                      <a:stretch>
                        <a:fillRect/>
                      </a:stretch>
                    </p:blipFill>
                    <p:spPr>
                      <a:xfrm>
                        <a:off x="493758" y="3127955"/>
                        <a:ext cx="619125" cy="657224"/>
                      </a:xfrm>
                      <a:prstGeom prst="rect">
                        <a:avLst/>
                      </a:prstGeom>
                      <a:noFill/>
                      <a:ln w="9525">
                        <a:noFill/>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528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明确合速度与分速度</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(1)合速度为物体实际运动的速度,一般分解合速度,不分解分速度。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(2)绳、杆两端连接的物体速度大小不一定相等,但沿绳、杆方向的分速度大小</a:t>
            </a:r>
            <a:r>
              <a:rPr lang="zh-CN" altLang="en-US" sz="2410" kern="0" dirty="0" smtClean="0">
                <a:solidFill>
                  <a:srgbClr val="000000"/>
                </a:solidFill>
                <a:latin typeface="Times New Roman" panose="02020603050405020304" pitchFamily="65" charset="-122"/>
                <a:ea typeface="楷体_GB2312" pitchFamily="65" charset="-122"/>
              </a:rPr>
              <a:t>一定</a:t>
            </a:r>
            <a:endParaRPr lang="en-US" altLang="zh-CN" sz="2410" kern="0" dirty="0" smtClean="0">
              <a:solidFill>
                <a:srgbClr val="000000"/>
              </a:solidFill>
              <a:latin typeface="Times New Roman" panose="02020603050405020304" pitchFamily="65" charset="-122"/>
              <a:ea typeface="楷体_GB2312"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相等。</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2</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抛体运动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962496"/>
        </p:xfrm>
        <a:graphic>
          <a:graphicData uri="http://schemas.openxmlformats.org/drawingml/2006/table">
            <a:tbl>
              <a:tblPr/>
              <a:tblGrid>
                <a:gridCol w="5634000"/>
                <a:gridCol w="5634000"/>
              </a:tblGrid>
              <a:tr h="3486749">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以抛出点为坐标原点,以初速度方向为x轴正方向,</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竖直向下为y轴正方向,建立坐标系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8130" kern="0" spc="15944" dirty="0" smtClean="0">
                          <a:solidFill>
                            <a:srgbClr val="000000"/>
                          </a:solidFill>
                          <a:latin typeface="Times New Roman" panose="02020603050405020304" pitchFamily="65" charset="-122"/>
                          <a:ea typeface="华文细黑" panose="02010600040101010101" pitchFamily="65" charset="-122"/>
                        </a:rPr>
                        <a:t> </a:t>
                      </a:r>
                      <a:endParaRPr lang="zh-CN" altLang="en-US" sz="8130" kern="0" spc="15944"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475747">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关系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4285" kern="0" spc="38943" dirty="0" smtClean="0">
                          <a:solidFill>
                            <a:srgbClr val="000000"/>
                          </a:solidFill>
                          <a:latin typeface="Times New Roman" panose="02020603050405020304" pitchFamily="65" charset="-122"/>
                          <a:ea typeface="华文细黑" panose="02010600040101010101" pitchFamily="65" charset="-122"/>
                        </a:rPr>
                        <a:t> </a:t>
                      </a:r>
                      <a:endParaRPr lang="zh-CN" altLang="en-US" sz="4285" kern="0" spc="38943"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23.jpeg"/>
          <p:cNvPicPr>
            <a:picLocks noChangeAspect="1"/>
          </p:cNvPicPr>
          <p:nvPr/>
        </p:nvPicPr>
        <p:blipFill>
          <a:blip r:embed="rId1"/>
          <a:stretch>
            <a:fillRect/>
          </a:stretch>
        </p:blipFill>
        <p:spPr>
          <a:xfrm>
            <a:off x="6174000" y="2303024"/>
            <a:ext cx="3057524" cy="2371724"/>
          </a:xfrm>
          <a:prstGeom prst="rect">
            <a:avLst/>
          </a:prstGeom>
        </p:spPr>
      </p:pic>
      <p:pic>
        <p:nvPicPr>
          <p:cNvPr id="4" name="图片 4" descr="textimage24.jpeg"/>
          <p:cNvPicPr>
            <a:picLocks noChangeAspect="1"/>
          </p:cNvPicPr>
          <p:nvPr/>
        </p:nvPicPr>
        <p:blipFill>
          <a:blip r:embed="rId2"/>
          <a:stretch>
            <a:fillRect/>
          </a:stretch>
        </p:blipFill>
        <p:spPr>
          <a:xfrm>
            <a:off x="6174000" y="4900541"/>
            <a:ext cx="5490000" cy="1249955"/>
          </a:xfrm>
          <a:prstGeom prst="rect">
            <a:avLst/>
          </a:prstGeom>
        </p:spPr>
      </p:pic>
      <p:sp>
        <p:nvSpPr>
          <p:cNvPr id="5" name="TextBox 2"/>
          <p:cNvSpPr txBox="1"/>
          <p:nvPr/>
        </p:nvSpPr>
        <p:spPr>
          <a:xfrm>
            <a:off x="468000" y="648000"/>
            <a:ext cx="11831400" cy="5150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平抛运动的基本规律</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3719911"/>
        </p:xfrm>
        <a:graphic>
          <a:graphicData uri="http://schemas.openxmlformats.org/drawingml/2006/table">
            <a:tbl>
              <a:tblPr/>
              <a:tblGrid>
                <a:gridCol w="5634000"/>
                <a:gridCol w="5634000"/>
              </a:tblGrid>
              <a:tr h="157114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位移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关系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3375" kern="0" spc="39854" dirty="0" smtClean="0">
                          <a:solidFill>
                            <a:srgbClr val="000000"/>
                          </a:solidFill>
                          <a:latin typeface="Times New Roman" panose="02020603050405020304" pitchFamily="65" charset="-122"/>
                          <a:ea typeface="华文细黑" panose="02010600040101010101" pitchFamily="65" charset="-122"/>
                        </a:rPr>
                        <a:t> </a:t>
                      </a:r>
                      <a:endParaRPr lang="zh-CN" altLang="en-US" sz="3375" kern="0" spc="39854"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轨迹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方程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y</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625" kern="0" spc="672"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59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重要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推论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x</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470" kern="0" spc="-821"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tan </a:t>
                      </a:r>
                      <a:r>
                        <a:rPr lang="zh-CN" altLang="en-US" sz="2010" i="1" kern="0" dirty="0" smtClean="0">
                          <a:solidFill>
                            <a:srgbClr val="000000"/>
                          </a:solidFill>
                          <a:latin typeface="Times New Roman" panose="02020603050405020304" pitchFamily="65" charset="-122"/>
                          <a:ea typeface="华文细黑" panose="02010600040101010101" pitchFamily="65" charset="-122"/>
                        </a:rPr>
                        <a:t>θ</a:t>
                      </a:r>
                      <a:r>
                        <a:rPr lang="zh-CN" altLang="en-US" sz="2010" kern="0" dirty="0" smtClean="0">
                          <a:solidFill>
                            <a:srgbClr val="000000"/>
                          </a:solidFill>
                          <a:latin typeface="Times New Roman" panose="02020603050405020304" pitchFamily="65" charset="-122"/>
                          <a:ea typeface="华文细黑" panose="02010600040101010101" pitchFamily="65" charset="-122"/>
                        </a:rPr>
                        <a:t>=2 </a:t>
                      </a:r>
                      <a:r>
                        <a:rPr lang="zh-CN" altLang="en-US" sz="2010" kern="0" dirty="0" smtClean="0">
                          <a:solidFill>
                            <a:srgbClr val="000000"/>
                          </a:solidFill>
                          <a:latin typeface="Times New Roman" panose="02020603050405020304" pitchFamily="65" charset="-122"/>
                          <a:ea typeface="华文细黑" panose="02010600040101010101" pitchFamily="65" charset="-122"/>
                        </a:rPr>
                        <a:t>tan </a:t>
                      </a:r>
                      <a:r>
                        <a:rPr lang="zh-CN" altLang="en-US" sz="2010" i="1" kern="0" dirty="0" smtClean="0">
                          <a:solidFill>
                            <a:srgbClr val="000000"/>
                          </a:solidFill>
                          <a:latin typeface="Times New Roman" panose="02020603050405020304" pitchFamily="65" charset="-122"/>
                          <a:ea typeface="华文细黑" panose="02010600040101010101" pitchFamily="65" charset="-122"/>
                        </a:rPr>
                        <a:t>α</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25.jpeg"/>
          <p:cNvPicPr>
            <a:picLocks noChangeAspect="1"/>
          </p:cNvPicPr>
          <p:nvPr/>
        </p:nvPicPr>
        <p:blipFill>
          <a:blip r:embed="rId1"/>
          <a:stretch>
            <a:fillRect/>
          </a:stretch>
        </p:blipFill>
        <p:spPr>
          <a:xfrm>
            <a:off x="6174000" y="1413792"/>
            <a:ext cx="5490000" cy="1345351"/>
          </a:xfrm>
          <a:prstGeom prst="rect">
            <a:avLst/>
          </a:prstGeom>
        </p:spPr>
      </p:pic>
      <p:graphicFrame>
        <p:nvGraphicFramePr>
          <p:cNvPr id="5" name="对象 4"/>
          <p:cNvGraphicFramePr>
            <a:graphicFrameLocks noChangeAspect="1"/>
          </p:cNvGraphicFramePr>
          <p:nvPr/>
        </p:nvGraphicFramePr>
        <p:xfrm>
          <a:off x="6445949" y="3017546"/>
          <a:ext cx="419100" cy="609600"/>
        </p:xfrm>
        <a:graphic>
          <a:graphicData uri="http://schemas.openxmlformats.org/presentationml/2006/ole">
            <mc:AlternateContent xmlns:mc="http://schemas.openxmlformats.org/markup-compatibility/2006">
              <mc:Choice xmlns:v="urn:schemas-microsoft-com:vml" Requires="v">
                <p:oleObj spid="_x0000_s8193" name="Equation" r:id="rId2" imgW="10972800" imgH="16154400" progId="">
                  <p:embed/>
                </p:oleObj>
              </mc:Choice>
              <mc:Fallback>
                <p:oleObj name="Equation" r:id="rId2" imgW="10972800" imgH="16154400" progId="">
                  <p:embed/>
                  <p:pic>
                    <p:nvPicPr>
                      <p:cNvPr id="0" name="图片 8192"/>
                      <p:cNvPicPr>
                        <a:picLocks noChangeAspect="1"/>
                      </p:cNvPicPr>
                      <p:nvPr/>
                    </p:nvPicPr>
                    <p:blipFill>
                      <a:blip r:embed="rId3"/>
                      <a:stretch>
                        <a:fillRect/>
                      </a:stretch>
                    </p:blipFill>
                    <p:spPr>
                      <a:xfrm>
                        <a:off x="6445949" y="3017546"/>
                        <a:ext cx="419100" cy="6096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492002" y="4061309"/>
          <a:ext cx="209549" cy="552449"/>
        </p:xfrm>
        <a:graphic>
          <a:graphicData uri="http://schemas.openxmlformats.org/presentationml/2006/ole">
            <mc:AlternateContent xmlns:mc="http://schemas.openxmlformats.org/markup-compatibility/2006">
              <mc:Choice xmlns:v="urn:schemas-microsoft-com:vml" Requires="v">
                <p:oleObj spid="_x0000_s8194" name="Equation" r:id="rId4" imgW="5486400" imgH="14630400" progId="">
                  <p:embed/>
                </p:oleObj>
              </mc:Choice>
              <mc:Fallback>
                <p:oleObj name="Equation" r:id="rId4" imgW="5486400" imgH="14630400" progId="">
                  <p:embed/>
                  <p:pic>
                    <p:nvPicPr>
                      <p:cNvPr id="0" name="图片 8193"/>
                      <p:cNvPicPr>
                        <a:picLocks noChangeAspect="1"/>
                      </p:cNvPicPr>
                      <p:nvPr/>
                    </p:nvPicPr>
                    <p:blipFill>
                      <a:blip r:embed="rId5"/>
                      <a:stretch>
                        <a:fillRect/>
                      </a:stretch>
                    </p:blipFill>
                    <p:spPr>
                      <a:xfrm>
                        <a:off x="6492002" y="4061309"/>
                        <a:ext cx="209549" cy="552449"/>
                      </a:xfrm>
                      <a:prstGeom prst="rect">
                        <a:avLst/>
                      </a:prstGeom>
                      <a:noFill/>
                      <a:ln w="9525">
                        <a:noFill/>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697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ea typeface="微软雅黑" panose="020B0503020204020204" pitchFamily="34" charset="-122"/>
              </a:rPr>
              <a:t>即练即清</a:t>
            </a:r>
            <a:endParaRPr lang="zh-CN" altLang="en-US" b="1" dirty="0">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判断正误,正确的打√,错误的打</a:t>
            </a:r>
            <a:r>
              <a:rPr lang="zh-CN" altLang="en-US" sz="2410" b="1" kern="0" dirty="0" smtClean="0">
                <a:solidFill>
                  <a:srgbClr val="000000"/>
                </a:solidFill>
                <a:latin typeface="NEU-BZ" pitchFamily="65" charset="-122"/>
                <a:ea typeface="NEU-BZ" pitchFamily="65" charset="-122"/>
              </a:rPr>
              <a:t>✕</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一个小球从空中某点水平抛出,先后经过空中的</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两点,不计空气阻力。</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(1)小球做非匀变速曲线运动。</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(2)小球经过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点的速度大小大于经过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点的速度大小。</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点的速度变化量大小与小球在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间的运动时间成正比。</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(4)连续相等时间Δ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内,竖直方向上的位移差不变。</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3" name="文本框 5"/>
          <p:cNvSpPr txBox="1"/>
          <p:nvPr/>
        </p:nvSpPr>
        <p:spPr>
          <a:xfrm>
            <a:off x="5012524" y="2420137"/>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4" name="文本框 5"/>
          <p:cNvSpPr txBox="1"/>
          <p:nvPr/>
        </p:nvSpPr>
        <p:spPr>
          <a:xfrm>
            <a:off x="8110727" y="2990293"/>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0013184" y="3563145"/>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7" name="文本框 5"/>
          <p:cNvSpPr txBox="1"/>
          <p:nvPr/>
        </p:nvSpPr>
        <p:spPr>
          <a:xfrm>
            <a:off x="7581956" y="4133300"/>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80705"/>
            <a:ext cx="11831400" cy="340894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平抛运动速度和位移的变化规律</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(1)速度的变化规律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相等时间Δ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内的速度变化量相等:Δ</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,方向竖直向下,如图所示</a:t>
            </a:r>
            <a:r>
              <a:rPr lang="zh-CN" altLang="en-US" sz="2410" kern="0" dirty="0" smtClean="0">
                <a:solidFill>
                  <a:srgbClr val="000000"/>
                </a:solidFill>
                <a:latin typeface="Times New Roman" panose="02020603050405020304" pitchFamily="65" charset="-122"/>
                <a:ea typeface="楷体_GB2312" pitchFamily="65" charset="-122"/>
              </a:rPr>
              <a:t>。</a:t>
            </a:r>
            <a:br>
              <a:rPr lang="en-US" altLang="zh-CN"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2)位移的变化规律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相等时间Δ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内的水平位移相等:</a:t>
            </a:r>
            <a:endParaRPr lang="zh-CN" altLang="en-US" dirty="0"/>
          </a:p>
        </p:txBody>
      </p:sp>
      <p:pic>
        <p:nvPicPr>
          <p:cNvPr id="3" name="图片 3" descr="textimage26.jpeg"/>
          <p:cNvPicPr>
            <a:picLocks noChangeAspect="1"/>
          </p:cNvPicPr>
          <p:nvPr/>
        </p:nvPicPr>
        <p:blipFill>
          <a:blip r:embed="rId1"/>
          <a:stretch>
            <a:fillRect/>
          </a:stretch>
        </p:blipFill>
        <p:spPr>
          <a:xfrm>
            <a:off x="7512854" y="2924346"/>
            <a:ext cx="1318198" cy="1836062"/>
          </a:xfrm>
          <a:prstGeom prst="rect">
            <a:avLst/>
          </a:prstGeom>
        </p:spPr>
      </p:pic>
      <p:sp>
        <p:nvSpPr>
          <p:cNvPr id="4" name="TextBox 2"/>
          <p:cNvSpPr txBox="1"/>
          <p:nvPr/>
        </p:nvSpPr>
        <p:spPr>
          <a:xfrm>
            <a:off x="468000" y="4009729"/>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连续相等时间Δ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内,竖直方向上的位移差不变,即Δ</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与斜面或圆弧面有关的平抛运动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1.斜面约束</a:t>
            </a:r>
            <a:endParaRPr lang="zh-CN" altLang="en-US" b="1" dirty="0"/>
          </a:p>
        </p:txBody>
      </p:sp>
      <p:graphicFrame>
        <p:nvGraphicFramePr>
          <p:cNvPr id="3" name="表格 2"/>
          <p:cNvGraphicFramePr>
            <a:graphicFrameLocks noGrp="1"/>
          </p:cNvGraphicFramePr>
          <p:nvPr/>
        </p:nvGraphicFramePr>
        <p:xfrm>
          <a:off x="468000" y="1592819"/>
          <a:ext cx="11268000" cy="4671157"/>
        </p:xfrm>
        <a:graphic>
          <a:graphicData uri="http://schemas.openxmlformats.org/drawingml/2006/table">
            <a:tbl>
              <a:tblPr/>
              <a:tblGrid>
                <a:gridCol w="5634000"/>
                <a:gridCol w="5634000"/>
              </a:tblGrid>
              <a:tr h="2168891">
                <a:tc>
                  <a:txBody>
                    <a:bodyPr/>
                    <a:lstStyle/>
                    <a:p>
                      <a:pPr eaLnBrk="0" latinLnBrk="1" hangingPunct="0">
                        <a:lnSpc>
                          <a:spcPct val="150000"/>
                        </a:lnSpc>
                        <a:spcBef>
                          <a:spcPts val="0"/>
                        </a:spcBef>
                      </a:pPr>
                      <a:r>
                        <a:rPr lang="zh-CN" altLang="en-US" sz="6660" kern="0" spc="13963" dirty="0" smtClean="0">
                          <a:solidFill>
                            <a:srgbClr val="000000"/>
                          </a:solidFill>
                          <a:latin typeface="Times New Roman" panose="02020603050405020304" pitchFamily="65" charset="-122"/>
                          <a:ea typeface="华文细黑" panose="02010600040101010101" pitchFamily="65" charset="-122"/>
                        </a:rPr>
                        <a:t> </a:t>
                      </a:r>
                      <a:endParaRPr lang="zh-CN" altLang="en-US" sz="6660" kern="0" spc="13963"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9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(明确末速度方向)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9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由tan</a:t>
                      </a:r>
                      <a:r>
                        <a:rPr lang="zh-CN" altLang="en-US" sz="2010" i="1" kern="0" dirty="0" smtClean="0">
                          <a:solidFill>
                            <a:srgbClr val="000000"/>
                          </a:solidFill>
                          <a:latin typeface="Times New Roman" panose="02020603050405020304" pitchFamily="65" charset="-122"/>
                          <a:ea typeface="华文细黑" panose="02010600040101010101" pitchFamily="65" charset="-122"/>
                        </a:rPr>
                        <a:t> θ</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920" kern="0" spc="-593"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05" kern="0" spc="-454"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得</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9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55" kern="0" spc="2044" dirty="0" smtClean="0">
                          <a:solidFill>
                            <a:srgbClr val="000000"/>
                          </a:solidFill>
                          <a:latin typeface="Times New Roman" panose="02020603050405020304" pitchFamily="65" charset="-122"/>
                          <a:ea typeface="华文细黑" panose="02010600040101010101" pitchFamily="65" charset="-122"/>
                        </a:rPr>
                        <a:t> </a:t>
                      </a:r>
                      <a:endParaRPr lang="zh-CN" altLang="en-US" sz="2755" kern="0" spc="2044"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502266">
                <a:tc>
                  <a:txBody>
                    <a:bodyPr/>
                    <a:lstStyle/>
                    <a:p>
                      <a:pPr eaLnBrk="0" latinLnBrk="1" hangingPunct="0">
                        <a:lnSpc>
                          <a:spcPct val="150000"/>
                        </a:lnSpc>
                        <a:spcBef>
                          <a:spcPts val="0"/>
                        </a:spcBef>
                      </a:pPr>
                      <a:r>
                        <a:rPr lang="zh-CN" altLang="en-US" sz="7805" kern="0" spc="17170" dirty="0" smtClean="0">
                          <a:solidFill>
                            <a:srgbClr val="000000"/>
                          </a:solidFill>
                          <a:latin typeface="Times New Roman" panose="02020603050405020304" pitchFamily="65" charset="-122"/>
                          <a:ea typeface="华文细黑" panose="02010600040101010101" pitchFamily="65" charset="-122"/>
                        </a:rPr>
                        <a:t> </a:t>
                      </a:r>
                      <a:endParaRPr lang="zh-CN" altLang="en-US" sz="7805" kern="0" spc="1717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9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(明确速度方向)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9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a:t>
                      </a:r>
                      <a:r>
                        <a:rPr lang="zh-CN" altLang="en-US" sz="2010" kern="0" dirty="0" smtClean="0">
                          <a:solidFill>
                            <a:srgbClr val="000000"/>
                          </a:solidFill>
                          <a:latin typeface="Times New Roman" panose="02020603050405020304" pitchFamily="65" charset="-122"/>
                          <a:ea typeface="华文细黑" panose="02010600040101010101" pitchFamily="65" charset="-122"/>
                        </a:rPr>
                        <a:t>tan </a:t>
                      </a:r>
                      <a:r>
                        <a:rPr lang="zh-CN" altLang="en-US" sz="2010" i="1" kern="0" dirty="0" smtClean="0">
                          <a:solidFill>
                            <a:srgbClr val="000000"/>
                          </a:solidFill>
                          <a:latin typeface="Times New Roman" panose="02020603050405020304" pitchFamily="65" charset="-122"/>
                          <a:ea typeface="华文细黑" panose="02010600040101010101" pitchFamily="65" charset="-122"/>
                        </a:rPr>
                        <a:t>θ</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920" kern="0" spc="-593"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45" kern="0" spc="-49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得</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9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55" kern="0" spc="2719" dirty="0" smtClean="0">
                          <a:solidFill>
                            <a:srgbClr val="000000"/>
                          </a:solidFill>
                          <a:latin typeface="Times New Roman" panose="02020603050405020304" pitchFamily="65" charset="-122"/>
                          <a:ea typeface="华文细黑" panose="02010600040101010101" pitchFamily="65" charset="-122"/>
                        </a:rPr>
                        <a:t> </a:t>
                      </a:r>
                      <a:endParaRPr lang="zh-CN" altLang="en-US" sz="2755" kern="0" spc="2719"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27.jpeg"/>
          <p:cNvPicPr>
            <a:picLocks noChangeAspect="1"/>
          </p:cNvPicPr>
          <p:nvPr/>
        </p:nvPicPr>
        <p:blipFill>
          <a:blip r:embed="rId1"/>
          <a:stretch>
            <a:fillRect/>
          </a:stretch>
        </p:blipFill>
        <p:spPr>
          <a:xfrm>
            <a:off x="540000" y="1746610"/>
            <a:ext cx="2619375" cy="1943100"/>
          </a:xfrm>
          <a:prstGeom prst="rect">
            <a:avLst/>
          </a:prstGeom>
        </p:spPr>
      </p:pic>
      <p:pic>
        <p:nvPicPr>
          <p:cNvPr id="5" name="图片 4" descr="textimage28.jpeg"/>
          <p:cNvPicPr>
            <a:picLocks noChangeAspect="1"/>
          </p:cNvPicPr>
          <p:nvPr/>
        </p:nvPicPr>
        <p:blipFill>
          <a:blip r:embed="rId2"/>
          <a:stretch>
            <a:fillRect/>
          </a:stretch>
        </p:blipFill>
        <p:spPr>
          <a:xfrm>
            <a:off x="540000" y="3915502"/>
            <a:ext cx="3171825" cy="2276475"/>
          </a:xfrm>
          <a:prstGeom prst="rect">
            <a:avLst/>
          </a:prstGeom>
        </p:spPr>
      </p:pic>
      <p:graphicFrame>
        <p:nvGraphicFramePr>
          <p:cNvPr id="6" name="对象 5"/>
          <p:cNvGraphicFramePr>
            <a:graphicFrameLocks noChangeAspect="1"/>
          </p:cNvGraphicFramePr>
          <p:nvPr/>
        </p:nvGraphicFramePr>
        <p:xfrm>
          <a:off x="7085957" y="2257337"/>
          <a:ext cx="295274" cy="647699"/>
        </p:xfrm>
        <a:graphic>
          <a:graphicData uri="http://schemas.openxmlformats.org/presentationml/2006/ole">
            <mc:AlternateContent xmlns:mc="http://schemas.openxmlformats.org/markup-compatibility/2006">
              <mc:Choice xmlns:v="urn:schemas-microsoft-com:vml" Requires="v">
                <p:oleObj spid="_x0000_s9217" name="Equation" r:id="rId3" imgW="7924800" imgH="17068800" progId="">
                  <p:embed/>
                </p:oleObj>
              </mc:Choice>
              <mc:Fallback>
                <p:oleObj name="Equation" r:id="rId3" imgW="7924800" imgH="17068800" progId="">
                  <p:embed/>
                  <p:pic>
                    <p:nvPicPr>
                      <p:cNvPr id="0" name="图片 9216"/>
                      <p:cNvPicPr>
                        <a:picLocks noChangeAspect="1"/>
                      </p:cNvPicPr>
                      <p:nvPr/>
                    </p:nvPicPr>
                    <p:blipFill>
                      <a:blip r:embed="rId4"/>
                      <a:stretch>
                        <a:fillRect/>
                      </a:stretch>
                    </p:blipFill>
                    <p:spPr>
                      <a:xfrm>
                        <a:off x="7085957" y="2257337"/>
                        <a:ext cx="295274" cy="6476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525382" y="2266787"/>
          <a:ext cx="285750" cy="600074"/>
        </p:xfrm>
        <a:graphic>
          <a:graphicData uri="http://schemas.openxmlformats.org/presentationml/2006/ole">
            <mc:AlternateContent xmlns:mc="http://schemas.openxmlformats.org/markup-compatibility/2006">
              <mc:Choice xmlns:v="urn:schemas-microsoft-com:vml" Requires="v">
                <p:oleObj spid="_x0000_s9218" name="Equation" r:id="rId5" imgW="7620000" imgH="15849600" progId="">
                  <p:embed/>
                </p:oleObj>
              </mc:Choice>
              <mc:Fallback>
                <p:oleObj name="Equation" r:id="rId5" imgW="7620000" imgH="15849600" progId="">
                  <p:embed/>
                  <p:pic>
                    <p:nvPicPr>
                      <p:cNvPr id="0" name="图片 9217"/>
                      <p:cNvPicPr>
                        <a:picLocks noChangeAspect="1"/>
                      </p:cNvPicPr>
                      <p:nvPr/>
                    </p:nvPicPr>
                    <p:blipFill>
                      <a:blip r:embed="rId6"/>
                      <a:stretch>
                        <a:fillRect/>
                      </a:stretch>
                    </p:blipFill>
                    <p:spPr>
                      <a:xfrm>
                        <a:off x="7525382" y="2266787"/>
                        <a:ext cx="285750" cy="60007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389163" y="2925148"/>
          <a:ext cx="609600" cy="600075"/>
        </p:xfrm>
        <a:graphic>
          <a:graphicData uri="http://schemas.openxmlformats.org/presentationml/2006/ole">
            <mc:AlternateContent xmlns:mc="http://schemas.openxmlformats.org/markup-compatibility/2006">
              <mc:Choice xmlns:v="urn:schemas-microsoft-com:vml" Requires="v">
                <p:oleObj spid="_x0000_s9219" name="Equation" r:id="rId7" imgW="16154400" imgH="15849600" progId="">
                  <p:embed/>
                </p:oleObj>
              </mc:Choice>
              <mc:Fallback>
                <p:oleObj name="Equation" r:id="rId7" imgW="16154400" imgH="15849600" progId="">
                  <p:embed/>
                  <p:pic>
                    <p:nvPicPr>
                      <p:cNvPr id="0" name="图片 9218"/>
                      <p:cNvPicPr>
                        <a:picLocks noChangeAspect="1"/>
                      </p:cNvPicPr>
                      <p:nvPr/>
                    </p:nvPicPr>
                    <p:blipFill>
                      <a:blip r:embed="rId8"/>
                      <a:stretch>
                        <a:fillRect/>
                      </a:stretch>
                    </p:blipFill>
                    <p:spPr>
                      <a:xfrm>
                        <a:off x="6389163" y="2925148"/>
                        <a:ext cx="609600" cy="6000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085957" y="4398398"/>
          <a:ext cx="295274" cy="647699"/>
        </p:xfrm>
        <a:graphic>
          <a:graphicData uri="http://schemas.openxmlformats.org/presentationml/2006/ole">
            <mc:AlternateContent xmlns:mc="http://schemas.openxmlformats.org/markup-compatibility/2006">
              <mc:Choice xmlns:v="urn:schemas-microsoft-com:vml" Requires="v">
                <p:oleObj spid="_x0000_s9220" name="Equation" r:id="rId9" imgW="7924800" imgH="17068800" progId="">
                  <p:embed/>
                </p:oleObj>
              </mc:Choice>
              <mc:Fallback>
                <p:oleObj name="Equation" r:id="rId9" imgW="7924800" imgH="17068800" progId="">
                  <p:embed/>
                  <p:pic>
                    <p:nvPicPr>
                      <p:cNvPr id="0" name="图片 9219"/>
                      <p:cNvPicPr>
                        <a:picLocks noChangeAspect="1"/>
                      </p:cNvPicPr>
                      <p:nvPr/>
                    </p:nvPicPr>
                    <p:blipFill>
                      <a:blip r:embed="rId10"/>
                      <a:stretch>
                        <a:fillRect/>
                      </a:stretch>
                    </p:blipFill>
                    <p:spPr>
                      <a:xfrm>
                        <a:off x="7085957" y="4398398"/>
                        <a:ext cx="295274" cy="6476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525382" y="4435010"/>
          <a:ext cx="285750" cy="609600"/>
        </p:xfrm>
        <a:graphic>
          <a:graphicData uri="http://schemas.openxmlformats.org/presentationml/2006/ole">
            <mc:AlternateContent xmlns:mc="http://schemas.openxmlformats.org/markup-compatibility/2006">
              <mc:Choice xmlns:v="urn:schemas-microsoft-com:vml" Requires="v">
                <p:oleObj spid="_x0000_s9221" name="Equation" r:id="rId11" imgW="7620000" imgH="16154400" progId="">
                  <p:embed/>
                </p:oleObj>
              </mc:Choice>
              <mc:Fallback>
                <p:oleObj name="Equation" r:id="rId11" imgW="7620000" imgH="16154400" progId="">
                  <p:embed/>
                  <p:pic>
                    <p:nvPicPr>
                      <p:cNvPr id="0" name="图片 9220"/>
                      <p:cNvPicPr>
                        <a:picLocks noChangeAspect="1"/>
                      </p:cNvPicPr>
                      <p:nvPr/>
                    </p:nvPicPr>
                    <p:blipFill>
                      <a:blip r:embed="rId12"/>
                      <a:stretch>
                        <a:fillRect/>
                      </a:stretch>
                    </p:blipFill>
                    <p:spPr>
                      <a:xfrm>
                        <a:off x="7525382" y="4435010"/>
                        <a:ext cx="285750" cy="6096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6389163" y="5094040"/>
          <a:ext cx="695324" cy="600074"/>
        </p:xfrm>
        <a:graphic>
          <a:graphicData uri="http://schemas.openxmlformats.org/presentationml/2006/ole">
            <mc:AlternateContent xmlns:mc="http://schemas.openxmlformats.org/markup-compatibility/2006">
              <mc:Choice xmlns:v="urn:schemas-microsoft-com:vml" Requires="v">
                <p:oleObj spid="_x0000_s9222" name="Equation" r:id="rId13" imgW="18288000" imgH="15849600" progId="">
                  <p:embed/>
                </p:oleObj>
              </mc:Choice>
              <mc:Fallback>
                <p:oleObj name="Equation" r:id="rId13" imgW="18288000" imgH="15849600" progId="">
                  <p:embed/>
                  <p:pic>
                    <p:nvPicPr>
                      <p:cNvPr id="0" name="图片 9221"/>
                      <p:cNvPicPr>
                        <a:picLocks noChangeAspect="1"/>
                      </p:cNvPicPr>
                      <p:nvPr/>
                    </p:nvPicPr>
                    <p:blipFill>
                      <a:blip r:embed="rId14"/>
                      <a:stretch>
                        <a:fillRect/>
                      </a:stretch>
                    </p:blipFill>
                    <p:spPr>
                      <a:xfrm>
                        <a:off x="6389163" y="5094040"/>
                        <a:ext cx="695324" cy="600074"/>
                      </a:xfrm>
                      <a:prstGeom prst="rect">
                        <a:avLst/>
                      </a:prstGeom>
                      <a:noFill/>
                      <a:ln w="9525">
                        <a:noFill/>
                      </a:ln>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1</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089912"/>
            <a:ext cx="6172034"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曲线运动　运动的合成与分解</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919939"/>
          <a:ext cx="11268000" cy="5116789"/>
        </p:xfrm>
        <a:graphic>
          <a:graphicData uri="http://schemas.openxmlformats.org/drawingml/2006/table">
            <a:tbl>
              <a:tblPr/>
              <a:tblGrid>
                <a:gridCol w="5634000"/>
                <a:gridCol w="5634000"/>
              </a:tblGrid>
              <a:tr h="2128747">
                <a:tc>
                  <a:txBody>
                    <a:bodyPr/>
                    <a:lstStyle/>
                    <a:p>
                      <a:pPr eaLnBrk="0" latinLnBrk="1" hangingPunct="0">
                        <a:lnSpc>
                          <a:spcPct val="150000"/>
                        </a:lnSpc>
                        <a:spcBef>
                          <a:spcPts val="0"/>
                        </a:spcBef>
                      </a:pPr>
                      <a:r>
                        <a:rPr lang="zh-CN" altLang="en-US" sz="4455" kern="0" spc="26895" dirty="0" smtClean="0">
                          <a:solidFill>
                            <a:srgbClr val="000000"/>
                          </a:solidFill>
                          <a:latin typeface="Times New Roman" panose="02020603050405020304" pitchFamily="65" charset="-122"/>
                          <a:ea typeface="华文细黑" panose="02010600040101010101" pitchFamily="65" charset="-122"/>
                        </a:rPr>
                        <a:t> </a:t>
                      </a:r>
                      <a:endParaRPr lang="zh-CN" altLang="en-US" sz="4455" kern="0" spc="2689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62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(明确位移方向)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62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a:t>
                      </a:r>
                      <a:r>
                        <a:rPr lang="zh-CN" altLang="en-US" sz="2010" kern="0" dirty="0" smtClean="0">
                          <a:solidFill>
                            <a:srgbClr val="000000"/>
                          </a:solidFill>
                          <a:latin typeface="Times New Roman" panose="02020603050405020304" pitchFamily="65" charset="-122"/>
                          <a:ea typeface="华文细黑" panose="02010600040101010101" pitchFamily="65" charset="-122"/>
                        </a:rPr>
                        <a:t>tan </a:t>
                      </a:r>
                      <a:r>
                        <a:rPr lang="zh-CN" altLang="en-US" sz="2010" i="1" kern="0" dirty="0" smtClean="0">
                          <a:solidFill>
                            <a:srgbClr val="000000"/>
                          </a:solidFill>
                          <a:latin typeface="Times New Roman" panose="02020603050405020304" pitchFamily="65" charset="-122"/>
                          <a:ea typeface="华文细黑" panose="02010600040101010101" pitchFamily="65" charset="-122"/>
                        </a:rPr>
                        <a:t>θ</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375" kern="0" spc="-72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3390" kern="0" spc="885"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375" kern="0" spc="773" dirty="0" smtClean="0">
                          <a:solidFill>
                            <a:srgbClr val="000000"/>
                          </a:solidFill>
                          <a:latin typeface="Times New Roman" panose="02020603050405020304" pitchFamily="65" charset="-122"/>
                          <a:ea typeface="华文细黑" panose="02010600040101010101" pitchFamily="65" charset="-122"/>
                        </a:rPr>
                        <a:t> </a:t>
                      </a:r>
                      <a:endParaRPr lang="zh-CN" altLang="en-US" sz="2375" kern="0" spc="773"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62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得</a:t>
                      </a: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40" kern="0" spc="2057" dirty="0" smtClean="0">
                          <a:solidFill>
                            <a:srgbClr val="000000"/>
                          </a:solidFill>
                          <a:latin typeface="Times New Roman" panose="02020603050405020304" pitchFamily="65" charset="-122"/>
                          <a:ea typeface="华文细黑" panose="02010600040101010101" pitchFamily="65" charset="-122"/>
                        </a:rPr>
                        <a:t> </a:t>
                      </a:r>
                      <a:endParaRPr lang="zh-CN" altLang="en-US" sz="2740" kern="0" spc="2057"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988042">
                <a:tc>
                  <a:txBody>
                    <a:bodyPr/>
                    <a:lstStyle/>
                    <a:p>
                      <a:pPr eaLnBrk="0" latinLnBrk="1" hangingPunct="0">
                        <a:lnSpc>
                          <a:spcPct val="150000"/>
                        </a:lnSpc>
                        <a:spcBef>
                          <a:spcPts val="0"/>
                        </a:spcBef>
                      </a:pPr>
                      <a:r>
                        <a:rPr lang="zh-CN" altLang="en-US" sz="7220" kern="0" spc="20827" dirty="0" smtClean="0">
                          <a:solidFill>
                            <a:srgbClr val="000000"/>
                          </a:solidFill>
                          <a:latin typeface="Times New Roman" panose="02020603050405020304" pitchFamily="65" charset="-122"/>
                          <a:ea typeface="华文细黑" panose="02010600040101010101" pitchFamily="65" charset="-122"/>
                        </a:rPr>
                        <a:t> </a:t>
                      </a:r>
                      <a:endParaRPr lang="zh-CN" altLang="en-US" sz="7220" kern="0" spc="2082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71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(明确位移方向)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71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a:t>
                      </a:r>
                      <a:r>
                        <a:rPr lang="zh-CN" altLang="en-US" sz="2010" kern="0" dirty="0" smtClean="0">
                          <a:solidFill>
                            <a:srgbClr val="000000"/>
                          </a:solidFill>
                          <a:latin typeface="Times New Roman" panose="02020603050405020304" pitchFamily="65" charset="-122"/>
                          <a:ea typeface="华文细黑" panose="02010600040101010101" pitchFamily="65" charset="-122"/>
                        </a:rPr>
                        <a:t>tan </a:t>
                      </a:r>
                      <a:r>
                        <a:rPr lang="zh-CN" altLang="en-US" sz="2010" i="1" kern="0" dirty="0" smtClean="0">
                          <a:solidFill>
                            <a:srgbClr val="000000"/>
                          </a:solidFill>
                          <a:latin typeface="Times New Roman" panose="02020603050405020304" pitchFamily="65" charset="-122"/>
                          <a:ea typeface="华文细黑" panose="02010600040101010101" pitchFamily="65" charset="-122"/>
                        </a:rPr>
                        <a:t>θ</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135" kern="0" spc="-48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3490" kern="0" spc="78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710"/>
                        </a:spcBef>
                      </a:pPr>
                      <a:r>
                        <a:rPr lang="zh-CN" altLang="en-US" sz="2770" kern="0" spc="381"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得</a:t>
                      </a: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20" kern="0" spc="3653" dirty="0" smtClean="0">
                          <a:solidFill>
                            <a:srgbClr val="000000"/>
                          </a:solidFill>
                          <a:latin typeface="Times New Roman" panose="02020603050405020304" pitchFamily="65" charset="-122"/>
                          <a:ea typeface="华文细黑" panose="02010600040101010101" pitchFamily="65" charset="-122"/>
                        </a:rPr>
                        <a:t> </a:t>
                      </a:r>
                      <a:endParaRPr lang="zh-CN" altLang="en-US" sz="2720" kern="0" spc="3653"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29.jpeg"/>
          <p:cNvPicPr>
            <a:picLocks noChangeAspect="1"/>
          </p:cNvPicPr>
          <p:nvPr/>
        </p:nvPicPr>
        <p:blipFill>
          <a:blip r:embed="rId1"/>
          <a:stretch>
            <a:fillRect/>
          </a:stretch>
        </p:blipFill>
        <p:spPr>
          <a:xfrm>
            <a:off x="540000" y="1113362"/>
            <a:ext cx="3186640" cy="1395108"/>
          </a:xfrm>
          <a:prstGeom prst="rect">
            <a:avLst/>
          </a:prstGeom>
        </p:spPr>
      </p:pic>
      <p:pic>
        <p:nvPicPr>
          <p:cNvPr id="4" name="图片 4" descr="textimage30.jpeg"/>
          <p:cNvPicPr>
            <a:picLocks noChangeAspect="1"/>
          </p:cNvPicPr>
          <p:nvPr/>
        </p:nvPicPr>
        <p:blipFill>
          <a:blip r:embed="rId2"/>
          <a:stretch>
            <a:fillRect/>
          </a:stretch>
        </p:blipFill>
        <p:spPr>
          <a:xfrm>
            <a:off x="540000" y="3202478"/>
            <a:ext cx="3562349" cy="2762250"/>
          </a:xfrm>
          <a:prstGeom prst="rect">
            <a:avLst/>
          </a:prstGeom>
        </p:spPr>
      </p:pic>
      <p:graphicFrame>
        <p:nvGraphicFramePr>
          <p:cNvPr id="6" name="对象 5"/>
          <p:cNvGraphicFramePr>
            <a:graphicFrameLocks noChangeAspect="1"/>
          </p:cNvGraphicFramePr>
          <p:nvPr/>
        </p:nvGraphicFramePr>
        <p:xfrm>
          <a:off x="7085957" y="1702428"/>
          <a:ext cx="209549" cy="600074"/>
        </p:xfrm>
        <a:graphic>
          <a:graphicData uri="http://schemas.openxmlformats.org/presentationml/2006/ole">
            <mc:AlternateContent xmlns:mc="http://schemas.openxmlformats.org/markup-compatibility/2006">
              <mc:Choice xmlns:v="urn:schemas-microsoft-com:vml" Requires="v">
                <p:oleObj spid="_x0000_s10241" name="Equation" r:id="rId3" imgW="5486400" imgH="15849600" progId="">
                  <p:embed/>
                </p:oleObj>
              </mc:Choice>
              <mc:Fallback>
                <p:oleObj name="Equation" r:id="rId3" imgW="5486400" imgH="15849600" progId="">
                  <p:embed/>
                  <p:pic>
                    <p:nvPicPr>
                      <p:cNvPr id="0" name="图片 10240"/>
                      <p:cNvPicPr>
                        <a:picLocks noChangeAspect="1"/>
                      </p:cNvPicPr>
                      <p:nvPr/>
                    </p:nvPicPr>
                    <p:blipFill>
                      <a:blip r:embed="rId4"/>
                      <a:stretch>
                        <a:fillRect/>
                      </a:stretch>
                    </p:blipFill>
                    <p:spPr>
                      <a:xfrm>
                        <a:off x="7085957" y="1702428"/>
                        <a:ext cx="209549" cy="6000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439657" y="1704139"/>
          <a:ext cx="525573" cy="811411"/>
        </p:xfrm>
        <a:graphic>
          <a:graphicData uri="http://schemas.openxmlformats.org/presentationml/2006/ole">
            <mc:AlternateContent xmlns:mc="http://schemas.openxmlformats.org/markup-compatibility/2006">
              <mc:Choice xmlns:v="urn:schemas-microsoft-com:vml" Requires="v">
                <p:oleObj spid="_x0000_s10242" name="Equation" r:id="rId5" imgW="14325600" imgH="22250400" progId="">
                  <p:embed/>
                </p:oleObj>
              </mc:Choice>
              <mc:Fallback>
                <p:oleObj name="Equation" r:id="rId5" imgW="14325600" imgH="22250400" progId="">
                  <p:embed/>
                  <p:pic>
                    <p:nvPicPr>
                      <p:cNvPr id="0" name="图片 10241"/>
                      <p:cNvPicPr>
                        <a:picLocks noChangeAspect="1"/>
                      </p:cNvPicPr>
                      <p:nvPr/>
                    </p:nvPicPr>
                    <p:blipFill>
                      <a:blip r:embed="rId6"/>
                      <a:stretch>
                        <a:fillRect/>
                      </a:stretch>
                    </p:blipFill>
                    <p:spPr>
                      <a:xfrm>
                        <a:off x="7439657" y="1704139"/>
                        <a:ext cx="525573" cy="811411"/>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126731" y="1702428"/>
          <a:ext cx="400050" cy="600075"/>
        </p:xfrm>
        <a:graphic>
          <a:graphicData uri="http://schemas.openxmlformats.org/presentationml/2006/ole">
            <mc:AlternateContent xmlns:mc="http://schemas.openxmlformats.org/markup-compatibility/2006">
              <mc:Choice xmlns:v="urn:schemas-microsoft-com:vml" Requires="v">
                <p:oleObj spid="_x0000_s10243" name="Equation" r:id="rId7" imgW="10668000" imgH="15849600" progId="">
                  <p:embed/>
                </p:oleObj>
              </mc:Choice>
              <mc:Fallback>
                <p:oleObj name="Equation" r:id="rId7" imgW="10668000" imgH="15849600" progId="">
                  <p:embed/>
                  <p:pic>
                    <p:nvPicPr>
                      <p:cNvPr id="0" name="图片 10242"/>
                      <p:cNvPicPr>
                        <a:picLocks noChangeAspect="1"/>
                      </p:cNvPicPr>
                      <p:nvPr/>
                    </p:nvPicPr>
                    <p:blipFill>
                      <a:blip r:embed="rId8"/>
                      <a:stretch>
                        <a:fillRect/>
                      </a:stretch>
                    </p:blipFill>
                    <p:spPr>
                      <a:xfrm>
                        <a:off x="8126731" y="1702428"/>
                        <a:ext cx="400050" cy="6000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644763" y="2468383"/>
          <a:ext cx="609600" cy="600075"/>
        </p:xfrm>
        <a:graphic>
          <a:graphicData uri="http://schemas.openxmlformats.org/presentationml/2006/ole">
            <mc:AlternateContent xmlns:mc="http://schemas.openxmlformats.org/markup-compatibility/2006">
              <mc:Choice xmlns:v="urn:schemas-microsoft-com:vml" Requires="v">
                <p:oleObj spid="_x0000_s10244" name="Equation" r:id="rId9" imgW="16154400" imgH="15849600" progId="">
                  <p:embed/>
                </p:oleObj>
              </mc:Choice>
              <mc:Fallback>
                <p:oleObj name="Equation" r:id="rId9" imgW="16154400" imgH="15849600" progId="">
                  <p:embed/>
                  <p:pic>
                    <p:nvPicPr>
                      <p:cNvPr id="0" name="图片 10243"/>
                      <p:cNvPicPr>
                        <a:picLocks noChangeAspect="1"/>
                      </p:cNvPicPr>
                      <p:nvPr/>
                    </p:nvPicPr>
                    <p:blipFill>
                      <a:blip r:embed="rId10"/>
                      <a:stretch>
                        <a:fillRect/>
                      </a:stretch>
                    </p:blipFill>
                    <p:spPr>
                      <a:xfrm>
                        <a:off x="6644763" y="2468383"/>
                        <a:ext cx="609600" cy="6000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085957" y="3854144"/>
          <a:ext cx="209549" cy="552449"/>
        </p:xfrm>
        <a:graphic>
          <a:graphicData uri="http://schemas.openxmlformats.org/presentationml/2006/ole">
            <mc:AlternateContent xmlns:mc="http://schemas.openxmlformats.org/markup-compatibility/2006">
              <mc:Choice xmlns:v="urn:schemas-microsoft-com:vml" Requires="v">
                <p:oleObj spid="_x0000_s10245" name="Equation" r:id="rId11" imgW="5486400" imgH="14630400" progId="">
                  <p:embed/>
                </p:oleObj>
              </mc:Choice>
              <mc:Fallback>
                <p:oleObj name="Equation" r:id="rId11" imgW="5486400" imgH="14630400" progId="">
                  <p:embed/>
                  <p:pic>
                    <p:nvPicPr>
                      <p:cNvPr id="0" name="图片 10244"/>
                      <p:cNvPicPr>
                        <a:picLocks noChangeAspect="1"/>
                      </p:cNvPicPr>
                      <p:nvPr/>
                    </p:nvPicPr>
                    <p:blipFill>
                      <a:blip r:embed="rId12"/>
                      <a:stretch>
                        <a:fillRect/>
                      </a:stretch>
                    </p:blipFill>
                    <p:spPr>
                      <a:xfrm>
                        <a:off x="7085957" y="3854144"/>
                        <a:ext cx="209549" cy="55244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7439657" y="3585807"/>
          <a:ext cx="542925" cy="876300"/>
        </p:xfrm>
        <a:graphic>
          <a:graphicData uri="http://schemas.openxmlformats.org/presentationml/2006/ole">
            <mc:AlternateContent xmlns:mc="http://schemas.openxmlformats.org/markup-compatibility/2006">
              <mc:Choice xmlns:v="urn:schemas-microsoft-com:vml" Requires="v">
                <p:oleObj spid="_x0000_s10246" name="Equation" r:id="rId13" imgW="14325600" imgH="23164800" progId="">
                  <p:embed/>
                </p:oleObj>
              </mc:Choice>
              <mc:Fallback>
                <p:oleObj name="Equation" r:id="rId13" imgW="14325600" imgH="23164800" progId="">
                  <p:embed/>
                  <p:pic>
                    <p:nvPicPr>
                      <p:cNvPr id="0" name="图片 10245"/>
                      <p:cNvPicPr>
                        <a:picLocks noChangeAspect="1"/>
                      </p:cNvPicPr>
                      <p:nvPr/>
                    </p:nvPicPr>
                    <p:blipFill>
                      <a:blip r:embed="rId14"/>
                      <a:stretch>
                        <a:fillRect/>
                      </a:stretch>
                    </p:blipFill>
                    <p:spPr>
                      <a:xfrm>
                        <a:off x="7439657" y="3585807"/>
                        <a:ext cx="542925" cy="8763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6174000" y="4641448"/>
          <a:ext cx="400050" cy="609600"/>
        </p:xfrm>
        <a:graphic>
          <a:graphicData uri="http://schemas.openxmlformats.org/presentationml/2006/ole">
            <mc:AlternateContent xmlns:mc="http://schemas.openxmlformats.org/markup-compatibility/2006">
              <mc:Choice xmlns:v="urn:schemas-microsoft-com:vml" Requires="v">
                <p:oleObj spid="_x0000_s10247" name="Equation" r:id="rId15" imgW="10668000" imgH="16154400" progId="">
                  <p:embed/>
                </p:oleObj>
              </mc:Choice>
              <mc:Fallback>
                <p:oleObj name="Equation" r:id="rId15" imgW="10668000" imgH="16154400" progId="">
                  <p:embed/>
                  <p:pic>
                    <p:nvPicPr>
                      <p:cNvPr id="0" name="图片 10246"/>
                      <p:cNvPicPr>
                        <a:picLocks noChangeAspect="1"/>
                      </p:cNvPicPr>
                      <p:nvPr/>
                    </p:nvPicPr>
                    <p:blipFill>
                      <a:blip r:embed="rId16"/>
                      <a:stretch>
                        <a:fillRect/>
                      </a:stretch>
                    </p:blipFill>
                    <p:spPr>
                      <a:xfrm>
                        <a:off x="6174000" y="4641448"/>
                        <a:ext cx="400050" cy="609600"/>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7044813" y="4642118"/>
          <a:ext cx="809625" cy="600075"/>
        </p:xfrm>
        <a:graphic>
          <a:graphicData uri="http://schemas.openxmlformats.org/presentationml/2006/ole">
            <mc:AlternateContent xmlns:mc="http://schemas.openxmlformats.org/markup-compatibility/2006">
              <mc:Choice xmlns:v="urn:schemas-microsoft-com:vml" Requires="v">
                <p:oleObj spid="_x0000_s10248" name="Equation" r:id="rId17" imgW="21336000" imgH="15849600" progId="">
                  <p:embed/>
                </p:oleObj>
              </mc:Choice>
              <mc:Fallback>
                <p:oleObj name="Equation" r:id="rId17" imgW="21336000" imgH="15849600" progId="">
                  <p:embed/>
                  <p:pic>
                    <p:nvPicPr>
                      <p:cNvPr id="0" name="图片 10247"/>
                      <p:cNvPicPr>
                        <a:picLocks noChangeAspect="1"/>
                      </p:cNvPicPr>
                      <p:nvPr/>
                    </p:nvPicPr>
                    <p:blipFill>
                      <a:blip r:embed="rId18"/>
                      <a:stretch>
                        <a:fillRect/>
                      </a:stretch>
                    </p:blipFill>
                    <p:spPr>
                      <a:xfrm>
                        <a:off x="7044813" y="4642118"/>
                        <a:ext cx="809625" cy="600075"/>
                      </a:xfrm>
                      <a:prstGeom prst="rect">
                        <a:avLst/>
                      </a:prstGeom>
                      <a:noFill/>
                      <a:ln w="9525">
                        <a:noFill/>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2.圆弧面约束</a:t>
            </a:r>
            <a:endParaRPr lang="zh-CN" altLang="en-US" b="1" dirty="0"/>
          </a:p>
        </p:txBody>
      </p:sp>
      <p:graphicFrame>
        <p:nvGraphicFramePr>
          <p:cNvPr id="3" name="表格 2"/>
          <p:cNvGraphicFramePr>
            <a:graphicFrameLocks noGrp="1"/>
          </p:cNvGraphicFramePr>
          <p:nvPr/>
        </p:nvGraphicFramePr>
        <p:xfrm>
          <a:off x="468000" y="1025897"/>
          <a:ext cx="11268000" cy="5694698"/>
        </p:xfrm>
        <a:graphic>
          <a:graphicData uri="http://schemas.openxmlformats.org/drawingml/2006/table">
            <a:tbl>
              <a:tblPr/>
              <a:tblGrid>
                <a:gridCol w="5634000"/>
                <a:gridCol w="5634000"/>
              </a:tblGrid>
              <a:tr h="2023369">
                <a:tc>
                  <a:txBody>
                    <a:bodyPr/>
                    <a:lstStyle/>
                    <a:p>
                      <a:pPr eaLnBrk="0" latinLnBrk="1" hangingPunct="0">
                        <a:lnSpc>
                          <a:spcPct val="150000"/>
                        </a:lnSpc>
                        <a:spcBef>
                          <a:spcPts val="0"/>
                        </a:spcBef>
                      </a:pPr>
                      <a:r>
                        <a:rPr lang="zh-CN" altLang="en-US" sz="7740" kern="0" spc="16336" dirty="0" smtClean="0">
                          <a:solidFill>
                            <a:srgbClr val="000000"/>
                          </a:solidFill>
                          <a:latin typeface="Times New Roman" panose="02020603050405020304" pitchFamily="65" charset="-122"/>
                          <a:ea typeface="华文细黑" panose="02010600040101010101" pitchFamily="65" charset="-122"/>
                        </a:rPr>
                        <a:t> </a:t>
                      </a:r>
                      <a:endParaRPr lang="zh-CN" altLang="en-US" sz="7740" kern="0" spc="16336"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9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(明确速度方向)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9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a:t>
                      </a:r>
                      <a:r>
                        <a:rPr lang="zh-CN" altLang="en-US" sz="2010" kern="0" dirty="0" smtClean="0">
                          <a:solidFill>
                            <a:srgbClr val="000000"/>
                          </a:solidFill>
                          <a:latin typeface="Times New Roman" panose="02020603050405020304" pitchFamily="65" charset="-122"/>
                          <a:ea typeface="华文细黑" panose="02010600040101010101" pitchFamily="65" charset="-122"/>
                        </a:rPr>
                        <a:t>tan </a:t>
                      </a:r>
                      <a:r>
                        <a:rPr lang="zh-CN" altLang="en-US" sz="2010" i="1" kern="0" dirty="0" smtClean="0">
                          <a:solidFill>
                            <a:srgbClr val="000000"/>
                          </a:solidFill>
                          <a:latin typeface="Times New Roman" panose="02020603050405020304" pitchFamily="65" charset="-122"/>
                          <a:ea typeface="华文细黑" panose="02010600040101010101" pitchFamily="65" charset="-122"/>
                        </a:rPr>
                        <a:t>θ</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920" kern="0" spc="-593"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45" kern="0" spc="-496" dirty="0" smtClean="0">
                          <a:solidFill>
                            <a:srgbClr val="000000"/>
                          </a:solidFill>
                          <a:latin typeface="Times New Roman" panose="02020603050405020304" pitchFamily="65" charset="-122"/>
                          <a:ea typeface="华文细黑" panose="02010600040101010101" pitchFamily="65" charset="-122"/>
                        </a:rPr>
                        <a:t> </a:t>
                      </a:r>
                      <a:endParaRPr lang="zh-CN" altLang="en-US" sz="2745" kern="0" spc="-496"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9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得</a:t>
                      </a: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55" kern="0" spc="2719" dirty="0" smtClean="0">
                          <a:solidFill>
                            <a:srgbClr val="000000"/>
                          </a:solidFill>
                          <a:latin typeface="Times New Roman" panose="02020603050405020304" pitchFamily="65" charset="-122"/>
                          <a:ea typeface="华文细黑" panose="02010600040101010101" pitchFamily="65" charset="-122"/>
                        </a:rPr>
                        <a:t> </a:t>
                      </a:r>
                      <a:endParaRPr lang="zh-CN" altLang="en-US" sz="2755" kern="0" spc="2719"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78595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在半圆内的平抛运动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4765" kern="0" spc="15782" dirty="0" smtClean="0">
                          <a:solidFill>
                            <a:srgbClr val="000000"/>
                          </a:solidFill>
                          <a:latin typeface="Times New Roman" panose="02020603050405020304" pitchFamily="65" charset="-122"/>
                          <a:ea typeface="华文细黑" panose="02010600040101010101" pitchFamily="65" charset="-122"/>
                        </a:rPr>
                        <a:t> </a:t>
                      </a:r>
                      <a:endParaRPr lang="zh-CN" altLang="en-US" sz="4765" kern="0" spc="15782"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(明确位移关系)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由R+</a:t>
                      </a:r>
                      <a:r>
                        <a:rPr lang="zh-CN" altLang="en-US" sz="1840" kern="0" spc="520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得</a:t>
                      </a: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3080" kern="0" spc="7268" dirty="0" smtClean="0">
                          <a:solidFill>
                            <a:srgbClr val="000000"/>
                          </a:solidFill>
                          <a:latin typeface="Times New Roman" panose="02020603050405020304" pitchFamily="65" charset="-122"/>
                          <a:ea typeface="华文细黑" panose="02010600040101010101" pitchFamily="65" charset="-122"/>
                        </a:rPr>
                        <a:t> </a:t>
                      </a:r>
                      <a:endParaRPr lang="zh-CN" altLang="en-US" sz="3080" kern="0" spc="7268"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785950">
                <a:tc>
                  <a:txBody>
                    <a:bodyPr/>
                    <a:lstStyle/>
                    <a:p>
                      <a:pPr eaLnBrk="0" latinLnBrk="1" hangingPunct="0">
                        <a:lnSpc>
                          <a:spcPct val="150000"/>
                        </a:lnSpc>
                        <a:spcBef>
                          <a:spcPts val="0"/>
                        </a:spcBef>
                      </a:pPr>
                      <a:r>
                        <a:rPr lang="zh-CN" altLang="en-US" sz="4170" kern="0" spc="8205" dirty="0" smtClean="0">
                          <a:solidFill>
                            <a:srgbClr val="000000"/>
                          </a:solidFill>
                          <a:latin typeface="Times New Roman" panose="02020603050405020304" pitchFamily="65" charset="-122"/>
                          <a:ea typeface="华文细黑" panose="02010600040101010101" pitchFamily="65" charset="-122"/>
                        </a:rPr>
                        <a:t> </a:t>
                      </a:r>
                      <a:endParaRPr lang="zh-CN" altLang="en-US" sz="4170" kern="0" spc="820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16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(明确速度方向)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6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a:t>
                      </a:r>
                      <a:r>
                        <a:rPr lang="zh-CN" altLang="en-US" sz="2010" kern="0" dirty="0" smtClean="0">
                          <a:solidFill>
                            <a:srgbClr val="000000"/>
                          </a:solidFill>
                          <a:latin typeface="Times New Roman" panose="02020603050405020304" pitchFamily="65" charset="-122"/>
                          <a:ea typeface="华文细黑" panose="02010600040101010101" pitchFamily="65" charset="-122"/>
                        </a:rPr>
                        <a:t>tan </a:t>
                      </a:r>
                      <a:r>
                        <a:rPr lang="zh-CN" altLang="en-US" sz="2010" i="1" kern="0" dirty="0" smtClean="0">
                          <a:solidFill>
                            <a:srgbClr val="000000"/>
                          </a:solidFill>
                          <a:latin typeface="Times New Roman" panose="02020603050405020304" pitchFamily="65" charset="-122"/>
                          <a:ea typeface="华文细黑" panose="02010600040101010101" pitchFamily="65" charset="-122"/>
                        </a:rPr>
                        <a:t>θ</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870" kern="0" spc="-54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690" kern="0" spc="-441" dirty="0" smtClean="0">
                          <a:solidFill>
                            <a:srgbClr val="000000"/>
                          </a:solidFill>
                          <a:latin typeface="Times New Roman" panose="02020603050405020304" pitchFamily="65" charset="-122"/>
                          <a:ea typeface="华文细黑" panose="02010600040101010101" pitchFamily="65" charset="-122"/>
                        </a:rPr>
                        <a:t> </a:t>
                      </a:r>
                      <a:endParaRPr lang="zh-CN" altLang="en-US" sz="2690" kern="0" spc="-441"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6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得</a:t>
                      </a: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40" kern="0" spc="2732" dirty="0" smtClean="0">
                          <a:solidFill>
                            <a:srgbClr val="000000"/>
                          </a:solidFill>
                          <a:latin typeface="Times New Roman" panose="02020603050405020304" pitchFamily="65" charset="-122"/>
                          <a:ea typeface="华文细黑" panose="02010600040101010101" pitchFamily="65" charset="-122"/>
                        </a:rPr>
                        <a:t> </a:t>
                      </a:r>
                      <a:endParaRPr lang="zh-CN" altLang="en-US" sz="2740" kern="0" spc="2732"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31.jpeg"/>
          <p:cNvPicPr>
            <a:picLocks noChangeAspect="1"/>
          </p:cNvPicPr>
          <p:nvPr/>
        </p:nvPicPr>
        <p:blipFill>
          <a:blip r:embed="rId1"/>
          <a:stretch>
            <a:fillRect/>
          </a:stretch>
        </p:blipFill>
        <p:spPr>
          <a:xfrm>
            <a:off x="540001" y="1179690"/>
            <a:ext cx="2329384" cy="1719826"/>
          </a:xfrm>
          <a:prstGeom prst="rect">
            <a:avLst/>
          </a:prstGeom>
        </p:spPr>
      </p:pic>
      <p:pic>
        <p:nvPicPr>
          <p:cNvPr id="5" name="图片 4" descr="textimage32.jpeg"/>
          <p:cNvPicPr>
            <a:picLocks noChangeAspect="1"/>
          </p:cNvPicPr>
          <p:nvPr/>
        </p:nvPicPr>
        <p:blipFill>
          <a:blip r:embed="rId2"/>
          <a:stretch>
            <a:fillRect/>
          </a:stretch>
        </p:blipFill>
        <p:spPr>
          <a:xfrm>
            <a:off x="540000" y="3549332"/>
            <a:ext cx="1829318" cy="974745"/>
          </a:xfrm>
          <a:prstGeom prst="rect">
            <a:avLst/>
          </a:prstGeom>
        </p:spPr>
      </p:pic>
      <p:graphicFrame>
        <p:nvGraphicFramePr>
          <p:cNvPr id="6" name="对象 5"/>
          <p:cNvGraphicFramePr>
            <a:graphicFrameLocks noChangeAspect="1"/>
          </p:cNvGraphicFramePr>
          <p:nvPr/>
        </p:nvGraphicFramePr>
        <p:xfrm>
          <a:off x="7085957" y="1662584"/>
          <a:ext cx="295274" cy="647699"/>
        </p:xfrm>
        <a:graphic>
          <a:graphicData uri="http://schemas.openxmlformats.org/presentationml/2006/ole">
            <mc:AlternateContent xmlns:mc="http://schemas.openxmlformats.org/markup-compatibility/2006">
              <mc:Choice xmlns:v="urn:schemas-microsoft-com:vml" Requires="v">
                <p:oleObj spid="_x0000_s11265" name="Equation" r:id="rId3" imgW="7924800" imgH="17068800" progId="">
                  <p:embed/>
                </p:oleObj>
              </mc:Choice>
              <mc:Fallback>
                <p:oleObj name="Equation" r:id="rId3" imgW="7924800" imgH="17068800" progId="">
                  <p:embed/>
                  <p:pic>
                    <p:nvPicPr>
                      <p:cNvPr id="0" name="图片 11264"/>
                      <p:cNvPicPr>
                        <a:picLocks noChangeAspect="1"/>
                      </p:cNvPicPr>
                      <p:nvPr/>
                    </p:nvPicPr>
                    <p:blipFill>
                      <a:blip r:embed="rId4"/>
                      <a:stretch>
                        <a:fillRect/>
                      </a:stretch>
                    </p:blipFill>
                    <p:spPr>
                      <a:xfrm>
                        <a:off x="7085957" y="1662584"/>
                        <a:ext cx="295274" cy="6476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525382" y="1699196"/>
          <a:ext cx="285750" cy="609599"/>
        </p:xfrm>
        <a:graphic>
          <a:graphicData uri="http://schemas.openxmlformats.org/presentationml/2006/ole">
            <mc:AlternateContent xmlns:mc="http://schemas.openxmlformats.org/markup-compatibility/2006">
              <mc:Choice xmlns:v="urn:schemas-microsoft-com:vml" Requires="v">
                <p:oleObj spid="_x0000_s11266" name="Equation" r:id="rId5" imgW="7620000" imgH="16154400" progId="">
                  <p:embed/>
                </p:oleObj>
              </mc:Choice>
              <mc:Fallback>
                <p:oleObj name="Equation" r:id="rId5" imgW="7620000" imgH="16154400" progId="">
                  <p:embed/>
                  <p:pic>
                    <p:nvPicPr>
                      <p:cNvPr id="0" name="图片 11265"/>
                      <p:cNvPicPr>
                        <a:picLocks noChangeAspect="1"/>
                      </p:cNvPicPr>
                      <p:nvPr/>
                    </p:nvPicPr>
                    <p:blipFill>
                      <a:blip r:embed="rId6"/>
                      <a:stretch>
                        <a:fillRect/>
                      </a:stretch>
                    </p:blipFill>
                    <p:spPr>
                      <a:xfrm>
                        <a:off x="7525382" y="1699196"/>
                        <a:ext cx="285750" cy="6095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644763" y="2358226"/>
          <a:ext cx="695324" cy="600074"/>
        </p:xfrm>
        <a:graphic>
          <a:graphicData uri="http://schemas.openxmlformats.org/presentationml/2006/ole">
            <mc:AlternateContent xmlns:mc="http://schemas.openxmlformats.org/markup-compatibility/2006">
              <mc:Choice xmlns:v="urn:schemas-microsoft-com:vml" Requires="v">
                <p:oleObj spid="_x0000_s11267" name="Equation" r:id="rId7" imgW="18288000" imgH="15849600" progId="">
                  <p:embed/>
                </p:oleObj>
              </mc:Choice>
              <mc:Fallback>
                <p:oleObj name="Equation" r:id="rId7" imgW="18288000" imgH="15849600" progId="">
                  <p:embed/>
                  <p:pic>
                    <p:nvPicPr>
                      <p:cNvPr id="0" name="图片 11266"/>
                      <p:cNvPicPr>
                        <a:picLocks noChangeAspect="1"/>
                      </p:cNvPicPr>
                      <p:nvPr/>
                    </p:nvPicPr>
                    <p:blipFill>
                      <a:blip r:embed="rId8"/>
                      <a:stretch>
                        <a:fillRect/>
                      </a:stretch>
                    </p:blipFill>
                    <p:spPr>
                      <a:xfrm>
                        <a:off x="6644763" y="2358226"/>
                        <a:ext cx="695324" cy="60007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744232" y="3620390"/>
          <a:ext cx="895350" cy="333375"/>
        </p:xfrm>
        <a:graphic>
          <a:graphicData uri="http://schemas.openxmlformats.org/presentationml/2006/ole">
            <mc:AlternateContent xmlns:mc="http://schemas.openxmlformats.org/markup-compatibility/2006">
              <mc:Choice xmlns:v="urn:schemas-microsoft-com:vml" Requires="v">
                <p:oleObj spid="_x0000_s11268" name="Equation" r:id="rId9" imgW="23774400" imgH="8839200" progId="">
                  <p:embed/>
                </p:oleObj>
              </mc:Choice>
              <mc:Fallback>
                <p:oleObj name="Equation" r:id="rId9" imgW="23774400" imgH="8839200" progId="">
                  <p:embed/>
                  <p:pic>
                    <p:nvPicPr>
                      <p:cNvPr id="0" name="图片 11267"/>
                      <p:cNvPicPr>
                        <a:picLocks noChangeAspect="1"/>
                      </p:cNvPicPr>
                      <p:nvPr/>
                    </p:nvPicPr>
                    <p:blipFill>
                      <a:blip r:embed="rId10"/>
                      <a:stretch>
                        <a:fillRect/>
                      </a:stretch>
                    </p:blipFill>
                    <p:spPr>
                      <a:xfrm>
                        <a:off x="6744232" y="3620390"/>
                        <a:ext cx="895350" cy="3333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6644763" y="4120836"/>
          <a:ext cx="1314450" cy="695324"/>
        </p:xfrm>
        <a:graphic>
          <a:graphicData uri="http://schemas.openxmlformats.org/presentationml/2006/ole">
            <mc:AlternateContent xmlns:mc="http://schemas.openxmlformats.org/markup-compatibility/2006">
              <mc:Choice xmlns:v="urn:schemas-microsoft-com:vml" Requires="v">
                <p:oleObj spid="_x0000_s11269" name="Equation" r:id="rId11" imgW="34747200" imgH="18288000" progId="">
                  <p:embed/>
                </p:oleObj>
              </mc:Choice>
              <mc:Fallback>
                <p:oleObj name="Equation" r:id="rId11" imgW="34747200" imgH="18288000" progId="">
                  <p:embed/>
                  <p:pic>
                    <p:nvPicPr>
                      <p:cNvPr id="0" name="图片 11268"/>
                      <p:cNvPicPr>
                        <a:picLocks noChangeAspect="1"/>
                      </p:cNvPicPr>
                      <p:nvPr/>
                    </p:nvPicPr>
                    <p:blipFill>
                      <a:blip r:embed="rId12"/>
                      <a:stretch>
                        <a:fillRect/>
                      </a:stretch>
                    </p:blipFill>
                    <p:spPr>
                      <a:xfrm>
                        <a:off x="6644763" y="4120836"/>
                        <a:ext cx="1314450" cy="695324"/>
                      </a:xfrm>
                      <a:prstGeom prst="rect">
                        <a:avLst/>
                      </a:prstGeom>
                      <a:noFill/>
                      <a:ln w="9525">
                        <a:noFill/>
                      </a:ln>
                    </p:spPr>
                  </p:pic>
                </p:oleObj>
              </mc:Fallback>
            </mc:AlternateContent>
          </a:graphicData>
        </a:graphic>
      </p:graphicFrame>
      <p:pic>
        <p:nvPicPr>
          <p:cNvPr id="11" name="图片 3" descr="textimage33.jpeg"/>
          <p:cNvPicPr>
            <a:picLocks noChangeAspect="1"/>
          </p:cNvPicPr>
          <p:nvPr/>
        </p:nvPicPr>
        <p:blipFill>
          <a:blip r:embed="rId13"/>
          <a:stretch>
            <a:fillRect/>
          </a:stretch>
        </p:blipFill>
        <p:spPr>
          <a:xfrm>
            <a:off x="540000" y="4898531"/>
            <a:ext cx="1571625" cy="1638299"/>
          </a:xfrm>
          <a:prstGeom prst="rect">
            <a:avLst/>
          </a:prstGeom>
        </p:spPr>
      </p:pic>
      <p:graphicFrame>
        <p:nvGraphicFramePr>
          <p:cNvPr id="12" name="对象 11"/>
          <p:cNvGraphicFramePr>
            <a:graphicFrameLocks noChangeAspect="1"/>
          </p:cNvGraphicFramePr>
          <p:nvPr/>
        </p:nvGraphicFramePr>
        <p:xfrm>
          <a:off x="7085957" y="5349095"/>
          <a:ext cx="295274" cy="647699"/>
        </p:xfrm>
        <a:graphic>
          <a:graphicData uri="http://schemas.openxmlformats.org/presentationml/2006/ole">
            <mc:AlternateContent xmlns:mc="http://schemas.openxmlformats.org/markup-compatibility/2006">
              <mc:Choice xmlns:v="urn:schemas-microsoft-com:vml" Requires="v">
                <p:oleObj spid="_x0000_s11270" name="Equation" r:id="rId14" imgW="7924800" imgH="17068800" progId="">
                  <p:embed/>
                </p:oleObj>
              </mc:Choice>
              <mc:Fallback>
                <p:oleObj name="Equation" r:id="rId14" imgW="7924800" imgH="17068800" progId="">
                  <p:embed/>
                  <p:pic>
                    <p:nvPicPr>
                      <p:cNvPr id="0" name="图片 11269"/>
                      <p:cNvPicPr>
                        <a:picLocks noChangeAspect="1"/>
                      </p:cNvPicPr>
                      <p:nvPr/>
                    </p:nvPicPr>
                    <p:blipFill>
                      <a:blip r:embed="rId15"/>
                      <a:stretch>
                        <a:fillRect/>
                      </a:stretch>
                    </p:blipFill>
                    <p:spPr>
                      <a:xfrm>
                        <a:off x="7085957" y="5349095"/>
                        <a:ext cx="295274" cy="647699"/>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7525382" y="5385707"/>
          <a:ext cx="285750" cy="609599"/>
        </p:xfrm>
        <a:graphic>
          <a:graphicData uri="http://schemas.openxmlformats.org/presentationml/2006/ole">
            <mc:AlternateContent xmlns:mc="http://schemas.openxmlformats.org/markup-compatibility/2006">
              <mc:Choice xmlns:v="urn:schemas-microsoft-com:vml" Requires="v">
                <p:oleObj spid="_x0000_s11271" name="Equation" r:id="rId16" imgW="7620000" imgH="16154400" progId="">
                  <p:embed/>
                </p:oleObj>
              </mc:Choice>
              <mc:Fallback>
                <p:oleObj name="Equation" r:id="rId16" imgW="7620000" imgH="16154400" progId="">
                  <p:embed/>
                  <p:pic>
                    <p:nvPicPr>
                      <p:cNvPr id="0" name="图片 11270"/>
                      <p:cNvPicPr>
                        <a:picLocks noChangeAspect="1"/>
                      </p:cNvPicPr>
                      <p:nvPr/>
                    </p:nvPicPr>
                    <p:blipFill>
                      <a:blip r:embed="rId17"/>
                      <a:stretch>
                        <a:fillRect/>
                      </a:stretch>
                    </p:blipFill>
                    <p:spPr>
                      <a:xfrm>
                        <a:off x="7525382" y="5385707"/>
                        <a:ext cx="285750" cy="609599"/>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6644763" y="6078564"/>
          <a:ext cx="695324" cy="600075"/>
        </p:xfrm>
        <a:graphic>
          <a:graphicData uri="http://schemas.openxmlformats.org/presentationml/2006/ole">
            <mc:AlternateContent xmlns:mc="http://schemas.openxmlformats.org/markup-compatibility/2006">
              <mc:Choice xmlns:v="urn:schemas-microsoft-com:vml" Requires="v">
                <p:oleObj spid="_x0000_s11272" name="Equation" r:id="rId18" imgW="18288000" imgH="15849600" progId="">
                  <p:embed/>
                </p:oleObj>
              </mc:Choice>
              <mc:Fallback>
                <p:oleObj name="Equation" r:id="rId18" imgW="18288000" imgH="15849600" progId="">
                  <p:embed/>
                  <p:pic>
                    <p:nvPicPr>
                      <p:cNvPr id="0" name="图片 11271"/>
                      <p:cNvPicPr>
                        <a:picLocks noChangeAspect="1"/>
                      </p:cNvPicPr>
                      <p:nvPr/>
                    </p:nvPicPr>
                    <p:blipFill>
                      <a:blip r:embed="rId19"/>
                      <a:stretch>
                        <a:fillRect/>
                      </a:stretch>
                    </p:blipFill>
                    <p:spPr>
                      <a:xfrm>
                        <a:off x="6644763" y="6078564"/>
                        <a:ext cx="695324" cy="600075"/>
                      </a:xfrm>
                      <a:prstGeom prst="rect">
                        <a:avLst/>
                      </a:prstGeom>
                      <a:noFill/>
                      <a:ln w="9525">
                        <a:noFill/>
                      </a:ln>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2249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(2024届江苏泰州一模)</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如图所示,阳光垂直照射到斜面上,在斜面顶端把一小球</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水平抛出,小球刚好落在木板底端。</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点是运动过程中距离斜面最远处,</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点是小球在阳</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光照射下小球经过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点的投影点。不计空气阻力,则(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34.jpeg"/>
          <p:cNvPicPr>
            <a:picLocks noChangeAspect="1"/>
          </p:cNvPicPr>
          <p:nvPr/>
        </p:nvPicPr>
        <p:blipFill>
          <a:blip r:embed="rId1"/>
          <a:stretch>
            <a:fillRect/>
          </a:stretch>
        </p:blipFill>
        <p:spPr>
          <a:xfrm>
            <a:off x="8084358" y="2134385"/>
            <a:ext cx="3352122" cy="2836411"/>
          </a:xfrm>
          <a:prstGeom prst="rect">
            <a:avLst/>
          </a:prstGeom>
        </p:spPr>
      </p:pic>
      <p:sp>
        <p:nvSpPr>
          <p:cNvPr id="4" name="TextBox 2"/>
          <p:cNvSpPr txBox="1"/>
          <p:nvPr/>
        </p:nvSpPr>
        <p:spPr>
          <a:xfrm>
            <a:off x="468000" y="2348699"/>
            <a:ext cx="11831400" cy="2204065"/>
          </a:xfrm>
          <a:prstGeom prst="rect">
            <a:avLst/>
          </a:prstGeom>
          <a:noFill/>
        </p:spPr>
        <p:txBody>
          <a:bodyPr wrap="square" lIns="0" tIns="0" rIns="0" bIns="0" rtlCol="0">
            <a:spAutoFit/>
          </a:bodyPr>
          <a:lstStyle/>
          <a:p>
            <a:pPr marL="0" indent="0" eaLnBrk="0" latinLnBrk="1" hangingPunct="0">
              <a:lnSpc>
                <a:spcPct val="150000"/>
              </a:lnSpc>
              <a:spcBef>
                <a:spcPts val="339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A.小球在斜面上的投影做匀速运动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OA</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AC</a:t>
            </a:r>
            <a:r>
              <a:rPr lang="zh-CN" altLang="en-US" sz="2410" kern="0" dirty="0" smtClean="0">
                <a:solidFill>
                  <a:srgbClr val="000000"/>
                </a:solidFill>
                <a:latin typeface="Times New Roman" panose="02020603050405020304" pitchFamily="65" charset="-122"/>
                <a:ea typeface="华文细黑" panose="02010600040101010101" pitchFamily="65" charset="-122"/>
              </a:rPr>
              <a:t>长度之比为1∶</a:t>
            </a:r>
            <a:r>
              <a:rPr lang="zh-CN" altLang="en-US" sz="2410" kern="0" dirty="0" smtClean="0">
                <a:solidFill>
                  <a:srgbClr val="000000"/>
                </a:solidFill>
                <a:latin typeface="Times New Roman" panose="02020603050405020304" pitchFamily="65" charset="-122"/>
                <a:ea typeface="华文细黑" panose="02010600040101010101" pitchFamily="65" charset="-122"/>
              </a:rPr>
              <a:t>3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C.若</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点在</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点的正下方,则</a:t>
            </a:r>
            <a:r>
              <a:rPr lang="zh-CN" altLang="en-US" sz="2410" i="1" kern="0" dirty="0" smtClean="0">
                <a:solidFill>
                  <a:srgbClr val="000000"/>
                </a:solidFill>
                <a:latin typeface="Times New Roman" panose="02020603050405020304" pitchFamily="65" charset="-122"/>
                <a:ea typeface="华文细黑" panose="02010600040101010101" pitchFamily="65" charset="-122"/>
              </a:rPr>
              <a:t>OD</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DC</a:t>
            </a:r>
            <a:r>
              <a:rPr lang="zh-CN" altLang="en-US" sz="2410" kern="0" dirty="0" smtClean="0">
                <a:solidFill>
                  <a:srgbClr val="000000"/>
                </a:solidFill>
                <a:latin typeface="Times New Roman" panose="02020603050405020304" pitchFamily="65" charset="-122"/>
                <a:ea typeface="华文细黑" panose="02010600040101010101" pitchFamily="65" charset="-122"/>
              </a:rPr>
              <a:t>长度相等</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D.减小小球抛出的速度,小球可能垂直落到斜面上</a:t>
            </a:r>
            <a:endParaRPr lang="zh-CN" altLang="en-US" dirty="0"/>
          </a:p>
        </p:txBody>
      </p:sp>
      <p:sp>
        <p:nvSpPr>
          <p:cNvPr id="5" name="文本框 8"/>
          <p:cNvSpPr txBox="1"/>
          <p:nvPr/>
        </p:nvSpPr>
        <p:spPr>
          <a:xfrm>
            <a:off x="7330772" y="188090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90016"/>
            <a:ext cx="11831400" cy="490589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将小球的运动分解为沿斜面和垂直斜面两个方向上的分运动,可知小球沿斜面</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方向做初速度为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、加速度为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的匀加速直线运动,则小球在斜面上的投影</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做匀加速直线运动,</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;小球垂直斜面方向做初速度为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、加速度为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“竖直上抛运动”,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点是运动过程中距离斜面最远处,则此时小球垂直斜面方向的分</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速度刚好为0,根据对称性可知,小球从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与从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的时间相等,均为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324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,则有</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OA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OC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OC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OA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,则有</a:t>
            </a:r>
            <a:r>
              <a:rPr lang="zh-CN" altLang="en-US" sz="2950" kern="0" spc="87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5245" kern="0" spc="1598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680" kern="0" spc="-110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;将小球的运动分解为水平方向的匀速运</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856552" y="2881783"/>
          <a:ext cx="828675" cy="714375"/>
        </p:xfrm>
        <a:graphic>
          <a:graphicData uri="http://schemas.openxmlformats.org/presentationml/2006/ole">
            <mc:AlternateContent xmlns:mc="http://schemas.openxmlformats.org/markup-compatibility/2006">
              <mc:Choice xmlns:v="urn:schemas-microsoft-com:vml" Requires="v">
                <p:oleObj spid="_x0000_s12289" name="Equation" r:id="rId1" imgW="21945600" imgH="18897600" progId="">
                  <p:embed/>
                </p:oleObj>
              </mc:Choice>
              <mc:Fallback>
                <p:oleObj name="Equation" r:id="rId1" imgW="21945600" imgH="18897600" progId="">
                  <p:embed/>
                  <p:pic>
                    <p:nvPicPr>
                      <p:cNvPr id="0" name="图片 12288"/>
                      <p:cNvPicPr>
                        <a:picLocks noChangeAspect="1"/>
                      </p:cNvPicPr>
                      <p:nvPr/>
                    </p:nvPicPr>
                    <p:blipFill>
                      <a:blip r:embed="rId2"/>
                      <a:stretch>
                        <a:fillRect/>
                      </a:stretch>
                    </p:blipFill>
                    <p:spPr>
                      <a:xfrm>
                        <a:off x="9856552" y="2881783"/>
                        <a:ext cx="828675" cy="7143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269228" y="3605238"/>
          <a:ext cx="219075" cy="657225"/>
        </p:xfrm>
        <a:graphic>
          <a:graphicData uri="http://schemas.openxmlformats.org/presentationml/2006/ole">
            <mc:AlternateContent xmlns:mc="http://schemas.openxmlformats.org/markup-compatibility/2006">
              <mc:Choice xmlns:v="urn:schemas-microsoft-com:vml" Requires="v">
                <p:oleObj spid="_x0000_s12290" name="Equation" r:id="rId3" imgW="5791200" imgH="17373600" progId="">
                  <p:embed/>
                </p:oleObj>
              </mc:Choice>
              <mc:Fallback>
                <p:oleObj name="Equation" r:id="rId3" imgW="5791200" imgH="17373600" progId="">
                  <p:embed/>
                  <p:pic>
                    <p:nvPicPr>
                      <p:cNvPr id="0" name="图片 12289"/>
                      <p:cNvPicPr>
                        <a:picLocks noChangeAspect="1"/>
                      </p:cNvPicPr>
                      <p:nvPr/>
                    </p:nvPicPr>
                    <p:blipFill>
                      <a:blip r:embed="rId4"/>
                      <a:stretch>
                        <a:fillRect/>
                      </a:stretch>
                    </p:blipFill>
                    <p:spPr>
                      <a:xfrm>
                        <a:off x="2269228" y="3605238"/>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571540" y="3605238"/>
          <a:ext cx="219075" cy="657225"/>
        </p:xfrm>
        <a:graphic>
          <a:graphicData uri="http://schemas.openxmlformats.org/presentationml/2006/ole">
            <mc:AlternateContent xmlns:mc="http://schemas.openxmlformats.org/markup-compatibility/2006">
              <mc:Choice xmlns:v="urn:schemas-microsoft-com:vml" Requires="v">
                <p:oleObj spid="_x0000_s12291" name="Equation" r:id="rId5" imgW="5791200" imgH="17373600" progId="">
                  <p:embed/>
                </p:oleObj>
              </mc:Choice>
              <mc:Fallback>
                <p:oleObj name="Equation" r:id="rId5" imgW="5791200" imgH="17373600" progId="">
                  <p:embed/>
                  <p:pic>
                    <p:nvPicPr>
                      <p:cNvPr id="0" name="图片 12290"/>
                      <p:cNvPicPr>
                        <a:picLocks noChangeAspect="1"/>
                      </p:cNvPicPr>
                      <p:nvPr/>
                    </p:nvPicPr>
                    <p:blipFill>
                      <a:blip r:embed="rId6"/>
                      <a:stretch>
                        <a:fillRect/>
                      </a:stretch>
                    </p:blipFill>
                    <p:spPr>
                      <a:xfrm>
                        <a:off x="5571540" y="3605238"/>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869547" y="3637512"/>
          <a:ext cx="219075" cy="657225"/>
        </p:xfrm>
        <a:graphic>
          <a:graphicData uri="http://schemas.openxmlformats.org/presentationml/2006/ole">
            <mc:AlternateContent xmlns:mc="http://schemas.openxmlformats.org/markup-compatibility/2006">
              <mc:Choice xmlns:v="urn:schemas-microsoft-com:vml" Requires="v">
                <p:oleObj spid="_x0000_s12292" name="Equation" r:id="rId7" imgW="5791200" imgH="17373600" progId="">
                  <p:embed/>
                </p:oleObj>
              </mc:Choice>
              <mc:Fallback>
                <p:oleObj name="Equation" r:id="rId7" imgW="5791200" imgH="17373600" progId="">
                  <p:embed/>
                  <p:pic>
                    <p:nvPicPr>
                      <p:cNvPr id="0" name="图片 12291"/>
                      <p:cNvPicPr>
                        <a:picLocks noChangeAspect="1"/>
                      </p:cNvPicPr>
                      <p:nvPr/>
                    </p:nvPicPr>
                    <p:blipFill>
                      <a:blip r:embed="rId8"/>
                      <a:stretch>
                        <a:fillRect/>
                      </a:stretch>
                    </p:blipFill>
                    <p:spPr>
                      <a:xfrm>
                        <a:off x="10869547" y="3637512"/>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694091" y="4675841"/>
          <a:ext cx="485774" cy="723899"/>
        </p:xfrm>
        <a:graphic>
          <a:graphicData uri="http://schemas.openxmlformats.org/presentationml/2006/ole">
            <mc:AlternateContent xmlns:mc="http://schemas.openxmlformats.org/markup-compatibility/2006">
              <mc:Choice xmlns:v="urn:schemas-microsoft-com:vml" Requires="v">
                <p:oleObj spid="_x0000_s12293" name="Equation" r:id="rId9" imgW="12801600" imgH="19202400" progId="">
                  <p:embed/>
                </p:oleObj>
              </mc:Choice>
              <mc:Fallback>
                <p:oleObj name="Equation" r:id="rId9" imgW="12801600" imgH="19202400" progId="">
                  <p:embed/>
                  <p:pic>
                    <p:nvPicPr>
                      <p:cNvPr id="0" name="图片 12292"/>
                      <p:cNvPicPr>
                        <a:picLocks noChangeAspect="1"/>
                      </p:cNvPicPr>
                      <p:nvPr/>
                    </p:nvPicPr>
                    <p:blipFill>
                      <a:blip r:embed="rId10"/>
                      <a:stretch>
                        <a:fillRect/>
                      </a:stretch>
                    </p:blipFill>
                    <p:spPr>
                      <a:xfrm>
                        <a:off x="1694091" y="4675841"/>
                        <a:ext cx="485774" cy="7238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352440" y="4491848"/>
          <a:ext cx="2695575" cy="1285875"/>
        </p:xfrm>
        <a:graphic>
          <a:graphicData uri="http://schemas.openxmlformats.org/presentationml/2006/ole">
            <mc:AlternateContent xmlns:mc="http://schemas.openxmlformats.org/markup-compatibility/2006">
              <mc:Choice xmlns:v="urn:schemas-microsoft-com:vml" Requires="v">
                <p:oleObj spid="_x0000_s12294" name="Equation" r:id="rId11" imgW="71323200" imgH="34137600" progId="">
                  <p:embed/>
                </p:oleObj>
              </mc:Choice>
              <mc:Fallback>
                <p:oleObj name="Equation" r:id="rId11" imgW="71323200" imgH="34137600" progId="">
                  <p:embed/>
                  <p:pic>
                    <p:nvPicPr>
                      <p:cNvPr id="0" name="图片 12293"/>
                      <p:cNvPicPr>
                        <a:picLocks noChangeAspect="1"/>
                      </p:cNvPicPr>
                      <p:nvPr/>
                    </p:nvPicPr>
                    <p:blipFill>
                      <a:blip r:embed="rId12"/>
                      <a:stretch>
                        <a:fillRect/>
                      </a:stretch>
                    </p:blipFill>
                    <p:spPr>
                      <a:xfrm>
                        <a:off x="2352440" y="4491848"/>
                        <a:ext cx="2695575" cy="12858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220588" y="4664568"/>
          <a:ext cx="200025" cy="657225"/>
        </p:xfrm>
        <a:graphic>
          <a:graphicData uri="http://schemas.openxmlformats.org/presentationml/2006/ole">
            <mc:AlternateContent xmlns:mc="http://schemas.openxmlformats.org/markup-compatibility/2006">
              <mc:Choice xmlns:v="urn:schemas-microsoft-com:vml" Requires="v">
                <p:oleObj spid="_x0000_s12295" name="Equation" r:id="rId13" imgW="5181600" imgH="17373600" progId="">
                  <p:embed/>
                </p:oleObj>
              </mc:Choice>
              <mc:Fallback>
                <p:oleObj name="Equation" r:id="rId13" imgW="5181600" imgH="17373600" progId="">
                  <p:embed/>
                  <p:pic>
                    <p:nvPicPr>
                      <p:cNvPr id="0" name="图片 12294"/>
                      <p:cNvPicPr>
                        <a:picLocks noChangeAspect="1"/>
                      </p:cNvPicPr>
                      <p:nvPr/>
                    </p:nvPicPr>
                    <p:blipFill>
                      <a:blip r:embed="rId14"/>
                      <a:stretch>
                        <a:fillRect/>
                      </a:stretch>
                    </p:blipFill>
                    <p:spPr>
                      <a:xfrm>
                        <a:off x="5220588" y="4664568"/>
                        <a:ext cx="200025" cy="657225"/>
                      </a:xfrm>
                      <a:prstGeom prst="rect">
                        <a:avLst/>
                      </a:prstGeom>
                      <a:noFill/>
                      <a:ln w="9525">
                        <a:noFill/>
                      </a:ln>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80569"/>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动和竖直方向的自由落体运动,则水平方向上小球从</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有</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OB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,小球从</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有</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OC</a:t>
            </a:r>
            <a:r>
              <a:rPr lang="zh-CN" altLang="en-US" sz="2410" kern="0" dirty="0" smtClean="0">
                <a:solidFill>
                  <a:srgbClr val="000000"/>
                </a:solidFill>
                <a:latin typeface="Times New Roman" panose="02020603050405020304" pitchFamily="65" charset="-122"/>
                <a:ea typeface="楷体_GB2312" pitchFamily="65" charset="-122"/>
              </a:rPr>
              <a:t>=</a:t>
            </a:r>
            <a:br>
              <a:rPr dirty="0"/>
            </a:b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OB</a:t>
            </a:r>
            <a:r>
              <a:rPr lang="zh-CN" altLang="en-US" sz="2410" kern="0" dirty="0" smtClean="0">
                <a:solidFill>
                  <a:srgbClr val="000000"/>
                </a:solidFill>
                <a:latin typeface="Times New Roman" panose="02020603050405020304" pitchFamily="65" charset="-122"/>
                <a:ea typeface="楷体_GB2312" pitchFamily="65" charset="-122"/>
              </a:rPr>
              <a:t>,若</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点在</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点的正下方,则有</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OC</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OD</a:t>
            </a:r>
            <a:r>
              <a:rPr lang="zh-CN" altLang="en-US" sz="2410" kern="0" dirty="0" smtClean="0">
                <a:solidFill>
                  <a:srgbClr val="000000"/>
                </a:solidFill>
                <a:latin typeface="Times New Roman" panose="02020603050405020304" pitchFamily="65" charset="-122"/>
                <a:ea typeface="楷体_GB2312" pitchFamily="65" charset="-122"/>
              </a:rPr>
              <a:t>,可知</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点是</a:t>
            </a:r>
            <a:r>
              <a:rPr lang="zh-CN" altLang="en-US" sz="2410" i="1" kern="0" dirty="0" smtClean="0">
                <a:solidFill>
                  <a:srgbClr val="000000"/>
                </a:solidFill>
                <a:latin typeface="Times New Roman" panose="02020603050405020304" pitchFamily="65" charset="-122"/>
                <a:ea typeface="楷体_GB2312" pitchFamily="65" charset="-122"/>
              </a:rPr>
              <a:t>OC</a:t>
            </a:r>
            <a:r>
              <a:rPr lang="zh-CN" altLang="en-US" sz="2410" kern="0" dirty="0" smtClean="0">
                <a:solidFill>
                  <a:srgbClr val="000000"/>
                </a:solidFill>
                <a:latin typeface="Times New Roman" panose="02020603050405020304" pitchFamily="65" charset="-122"/>
                <a:ea typeface="楷体_GB2312" pitchFamily="65" charset="-122"/>
              </a:rPr>
              <a:t>的中点,则</a:t>
            </a:r>
            <a:r>
              <a:rPr lang="zh-CN" altLang="en-US" sz="2410" i="1" kern="0" dirty="0" smtClean="0">
                <a:solidFill>
                  <a:srgbClr val="000000"/>
                </a:solidFill>
                <a:latin typeface="Times New Roman" panose="02020603050405020304" pitchFamily="65" charset="-122"/>
                <a:ea typeface="楷体_GB2312" pitchFamily="65" charset="-122"/>
              </a:rPr>
              <a:t>OD</a:t>
            </a:r>
            <a:r>
              <a:rPr lang="zh-CN" altLang="en-US" sz="2410" kern="0" dirty="0" smtClean="0">
                <a:solidFill>
                  <a:srgbClr val="000000"/>
                </a:solidFill>
                <a:latin typeface="Times New Roman" panose="02020603050405020304" pitchFamily="65" charset="-122"/>
                <a:ea typeface="楷体_GB2312" pitchFamily="65" charset="-122"/>
              </a:rPr>
              <a:t>与</a:t>
            </a:r>
            <a:r>
              <a:rPr lang="zh-CN" altLang="en-US" sz="2410" i="1" kern="0" dirty="0" smtClean="0">
                <a:solidFill>
                  <a:srgbClr val="000000"/>
                </a:solidFill>
                <a:latin typeface="Times New Roman" panose="02020603050405020304" pitchFamily="65" charset="-122"/>
                <a:ea typeface="楷体_GB2312" pitchFamily="65" charset="-122"/>
              </a:rPr>
              <a:t>DC</a:t>
            </a:r>
            <a:r>
              <a:rPr lang="zh-CN" altLang="en-US" sz="2410" kern="0" dirty="0" smtClean="0">
                <a:solidFill>
                  <a:srgbClr val="000000"/>
                </a:solidFill>
                <a:latin typeface="Times New Roman" panose="02020603050405020304" pitchFamily="65" charset="-122"/>
                <a:ea typeface="楷体_GB2312" pitchFamily="65" charset="-122"/>
              </a:rPr>
              <a:t>长度相</a:t>
            </a:r>
            <a:br>
              <a:rPr dirty="0"/>
            </a:br>
            <a:r>
              <a:rPr lang="zh-CN" altLang="en-US" sz="2410" kern="0" dirty="0" smtClean="0">
                <a:solidFill>
                  <a:srgbClr val="000000"/>
                </a:solidFill>
                <a:latin typeface="Times New Roman" panose="02020603050405020304" pitchFamily="65" charset="-122"/>
                <a:ea typeface="楷体_GB2312" pitchFamily="65" charset="-122"/>
              </a:rPr>
              <a:t>等,</a:t>
            </a:r>
            <a:r>
              <a:rPr lang="zh-CN" altLang="en-US" sz="2410" kern="0" dirty="0" smtClean="0">
                <a:solidFill>
                  <a:srgbClr val="C00000"/>
                </a:solidFill>
                <a:latin typeface="Times New Roman" panose="02020603050405020304" pitchFamily="65" charset="-122"/>
                <a:ea typeface="楷体_GB2312" pitchFamily="65" charset="-122"/>
              </a:rPr>
              <a:t>C正确</a:t>
            </a:r>
            <a:r>
              <a:rPr lang="zh-CN" altLang="en-US" sz="2410" kern="0" dirty="0" smtClean="0">
                <a:solidFill>
                  <a:srgbClr val="000000"/>
                </a:solidFill>
                <a:latin typeface="Times New Roman" panose="02020603050405020304" pitchFamily="65" charset="-122"/>
                <a:ea typeface="楷体_GB2312" pitchFamily="65" charset="-122"/>
              </a:rPr>
              <a:t>;若小球垂直落到斜面上,则小球水平方向的分速度与小球从斜面顶端抛出时</a:t>
            </a:r>
            <a:br>
              <a:rPr dirty="0"/>
            </a:br>
            <a:r>
              <a:rPr lang="zh-CN" altLang="en-US" sz="2410" kern="0" dirty="0" smtClean="0">
                <a:solidFill>
                  <a:srgbClr val="000000"/>
                </a:solidFill>
                <a:latin typeface="Times New Roman" panose="02020603050405020304" pitchFamily="65" charset="-122"/>
                <a:ea typeface="楷体_GB2312" pitchFamily="65" charset="-122"/>
              </a:rPr>
              <a:t>的初速度方向相反,而小球在水平方向做匀速运动,小球的水平速度方向不可能反向,则</a:t>
            </a:r>
            <a:br>
              <a:rPr dirty="0"/>
            </a:br>
            <a:r>
              <a:rPr lang="zh-CN" altLang="en-US" sz="2410" kern="0" dirty="0" smtClean="0">
                <a:solidFill>
                  <a:srgbClr val="000000"/>
                </a:solidFill>
                <a:latin typeface="Times New Roman" panose="02020603050405020304" pitchFamily="65" charset="-122"/>
                <a:ea typeface="楷体_GB2312" pitchFamily="65" charset="-122"/>
              </a:rPr>
              <a:t>减小小球平抛的速度,小球不可能垂直落到斜面上,</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937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小球离斜面最大距离分析</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(1)沿水平方向、竖直方向建坐标系</a:t>
            </a:r>
            <a:endParaRPr lang="zh-CN" altLang="en-US" dirty="0"/>
          </a:p>
          <a:p>
            <a:pPr marL="0" indent="0" eaLnBrk="0" latinLnBrk="1" hangingPunct="0">
              <a:lnSpc>
                <a:spcPct val="150000"/>
              </a:lnSpc>
              <a:spcBef>
                <a:spcPts val="145"/>
              </a:spcBef>
              <a:buNone/>
            </a:pPr>
            <a:r>
              <a:rPr lang="zh-CN" altLang="en-US" sz="10140" kern="0" spc="16257"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2815"/>
              </a:spcBef>
              <a:buNone/>
            </a:pPr>
            <a:r>
              <a:rPr lang="zh-CN" altLang="en-US" sz="2410" kern="0" dirty="0" smtClean="0">
                <a:solidFill>
                  <a:srgbClr val="000000"/>
                </a:solidFill>
                <a:latin typeface="Times New Roman" panose="02020603050405020304" pitchFamily="65" charset="-122"/>
                <a:ea typeface="楷体_GB2312" pitchFamily="65" charset="-122"/>
              </a:rPr>
              <a:t>速度与水平方向夹角为</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时,离斜面距离最大,此时tan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7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pic>
        <p:nvPicPr>
          <p:cNvPr id="3" name="图片 3" descr="textimage35.jpeg"/>
          <p:cNvPicPr>
            <a:picLocks noChangeAspect="1"/>
          </p:cNvPicPr>
          <p:nvPr/>
        </p:nvPicPr>
        <p:blipFill>
          <a:blip r:embed="rId1"/>
          <a:stretch>
            <a:fillRect/>
          </a:stretch>
        </p:blipFill>
        <p:spPr>
          <a:xfrm>
            <a:off x="4583896" y="2563013"/>
            <a:ext cx="2889175" cy="2339247"/>
          </a:xfrm>
          <a:prstGeom prst="rect">
            <a:avLst/>
          </a:prstGeom>
        </p:spPr>
      </p:pic>
      <p:graphicFrame>
        <p:nvGraphicFramePr>
          <p:cNvPr id="5" name="对象 4"/>
          <p:cNvGraphicFramePr>
            <a:graphicFrameLocks noChangeAspect="1"/>
          </p:cNvGraphicFramePr>
          <p:nvPr/>
        </p:nvGraphicFramePr>
        <p:xfrm>
          <a:off x="7657057" y="5197606"/>
          <a:ext cx="323850" cy="723900"/>
        </p:xfrm>
        <a:graphic>
          <a:graphicData uri="http://schemas.openxmlformats.org/presentationml/2006/ole">
            <mc:AlternateContent xmlns:mc="http://schemas.openxmlformats.org/markup-compatibility/2006">
              <mc:Choice xmlns:v="urn:schemas-microsoft-com:vml" Requires="v">
                <p:oleObj spid="_x0000_s13313" name="Equation" r:id="rId2" imgW="8534400" imgH="19202400" progId="">
                  <p:embed/>
                </p:oleObj>
              </mc:Choice>
              <mc:Fallback>
                <p:oleObj name="Equation" r:id="rId2" imgW="8534400" imgH="19202400" progId="">
                  <p:embed/>
                  <p:pic>
                    <p:nvPicPr>
                      <p:cNvPr id="0" name="图片 13312"/>
                      <p:cNvPicPr>
                        <a:picLocks noChangeAspect="1"/>
                      </p:cNvPicPr>
                      <p:nvPr/>
                    </p:nvPicPr>
                    <p:blipFill>
                      <a:blip r:embed="rId3"/>
                      <a:stretch>
                        <a:fillRect/>
                      </a:stretch>
                    </p:blipFill>
                    <p:spPr>
                      <a:xfrm>
                        <a:off x="7657057" y="5197606"/>
                        <a:ext cx="323850" cy="723900"/>
                      </a:xfrm>
                      <a:prstGeom prst="rect">
                        <a:avLst/>
                      </a:prstGeom>
                      <a:noFill/>
                      <a:ln w="9525">
                        <a:noFill/>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(2)沿斜面和垂直斜面建坐标系</a:t>
            </a:r>
            <a:endParaRPr lang="zh-CN" altLang="en-US"/>
          </a:p>
          <a:p>
            <a:pPr marL="0" indent="0" eaLnBrk="0" latinLnBrk="1" hangingPunct="0">
              <a:lnSpc>
                <a:spcPct val="150000"/>
              </a:lnSpc>
              <a:spcBef>
                <a:spcPts val="145"/>
              </a:spcBef>
              <a:buNone/>
            </a:pPr>
            <a:r>
              <a:rPr lang="zh-CN" altLang="en-US" sz="12590" kern="0" spc="27008" dirty="0" smtClean="0">
                <a:solidFill>
                  <a:srgbClr val="000000"/>
                </a:solidFill>
                <a:latin typeface="Times New Roman" panose="02020603050405020304" pitchFamily="65" charset="-122"/>
                <a:ea typeface="楷体_GB2312" pitchFamily="65" charset="-122"/>
              </a:rPr>
              <a:t> </a:t>
            </a:r>
            <a:endParaRPr lang="zh-CN" altLang="en-US"/>
          </a:p>
        </p:txBody>
      </p:sp>
      <p:pic>
        <p:nvPicPr>
          <p:cNvPr id="3" name="图片 3" descr="textimage36.jpeg"/>
          <p:cNvPicPr>
            <a:picLocks noChangeAspect="1"/>
          </p:cNvPicPr>
          <p:nvPr/>
        </p:nvPicPr>
        <p:blipFill>
          <a:blip r:embed="rId1"/>
          <a:stretch>
            <a:fillRect/>
          </a:stretch>
        </p:blipFill>
        <p:spPr>
          <a:xfrm>
            <a:off x="4869648" y="419873"/>
            <a:ext cx="3143272" cy="2143140"/>
          </a:xfrm>
          <a:prstGeom prst="rect">
            <a:avLst/>
          </a:prstGeom>
        </p:spPr>
      </p:pic>
      <p:pic>
        <p:nvPicPr>
          <p:cNvPr id="4" name="图片 3" descr="textimage37.jpeg"/>
          <p:cNvPicPr>
            <a:picLocks noChangeAspect="1"/>
          </p:cNvPicPr>
          <p:nvPr/>
        </p:nvPicPr>
        <p:blipFill>
          <a:blip r:embed="rId2"/>
          <a:stretch>
            <a:fillRect/>
          </a:stretch>
        </p:blipFill>
        <p:spPr>
          <a:xfrm>
            <a:off x="3940954" y="2705889"/>
            <a:ext cx="5372317" cy="1856792"/>
          </a:xfrm>
          <a:prstGeom prst="rect">
            <a:avLst/>
          </a:prstGeom>
        </p:spPr>
      </p:pic>
      <p:pic>
        <p:nvPicPr>
          <p:cNvPr id="5" name="图片 4" descr="textimage38.jpeg"/>
          <p:cNvPicPr>
            <a:picLocks noChangeAspect="1"/>
          </p:cNvPicPr>
          <p:nvPr/>
        </p:nvPicPr>
        <p:blipFill>
          <a:blip r:embed="rId3"/>
          <a:stretch>
            <a:fillRect/>
          </a:stretch>
        </p:blipFill>
        <p:spPr>
          <a:xfrm>
            <a:off x="3655203" y="4677701"/>
            <a:ext cx="5929354" cy="123167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62248"/>
            <a:ext cx="11831400" cy="515013"/>
          </a:xfrm>
          <a:prstGeom prst="rect">
            <a:avLst/>
          </a:prstGeom>
          <a:noFill/>
        </p:spPr>
        <p:txBody>
          <a:bodyPr wrap="square" lIns="0" tIns="0" rIns="0" bIns="0" rtlCol="0">
            <a:spAutoFit/>
          </a:bodyPr>
          <a:lstStyle/>
          <a:p>
            <a:pPr marL="0" indent="0" eaLnBrk="0" latinLnBrk="1" hangingPunct="0">
              <a:lnSpc>
                <a:spcPct val="150000"/>
              </a:lnSpc>
              <a:spcBef>
                <a:spcPts val="1710"/>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考点3　类平抛运动的分析</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graphicFrame>
        <p:nvGraphicFramePr>
          <p:cNvPr id="5" name="表格 2"/>
          <p:cNvGraphicFramePr>
            <a:graphicFrameLocks noGrp="1"/>
          </p:cNvGraphicFramePr>
          <p:nvPr/>
        </p:nvGraphicFramePr>
        <p:xfrm>
          <a:off x="468000" y="1058895"/>
          <a:ext cx="11268000" cy="5004580"/>
        </p:xfrm>
        <a:graphic>
          <a:graphicData uri="http://schemas.openxmlformats.org/drawingml/2006/table">
            <a:tbl>
              <a:tblPr/>
              <a:tblGrid>
                <a:gridCol w="5634000"/>
                <a:gridCol w="5634000"/>
              </a:tblGrid>
              <a:tr h="99691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以抛出点为坐标原点,以初速度方向为x轴正方向,</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合力方向为y轴正方向,建立坐标系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7345" kern="0" spc="12303" dirty="0" smtClean="0">
                          <a:solidFill>
                            <a:srgbClr val="000000"/>
                          </a:solidFill>
                          <a:latin typeface="Times New Roman" panose="02020603050405020304" pitchFamily="65" charset="-122"/>
                          <a:ea typeface="华文细黑" panose="02010600040101010101" pitchFamily="65" charset="-122"/>
                        </a:rPr>
                        <a:t> </a:t>
                      </a:r>
                      <a:endParaRPr lang="zh-CN" altLang="en-US" sz="7345" kern="0" spc="12303"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99448">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关系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3905" kern="0" spc="39322" dirty="0" smtClean="0">
                          <a:solidFill>
                            <a:srgbClr val="000000"/>
                          </a:solidFill>
                          <a:latin typeface="Times New Roman" panose="02020603050405020304" pitchFamily="65" charset="-122"/>
                          <a:ea typeface="华文细黑" panose="02010600040101010101" pitchFamily="65" charset="-122"/>
                        </a:rPr>
                        <a:t> </a:t>
                      </a:r>
                      <a:endParaRPr lang="zh-CN" altLang="en-US" sz="3905" kern="0" spc="39322"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214446">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位移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关系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4380" kern="0" spc="38849" dirty="0" smtClean="0">
                          <a:solidFill>
                            <a:srgbClr val="000000"/>
                          </a:solidFill>
                          <a:latin typeface="Times New Roman" panose="02020603050405020304" pitchFamily="65" charset="-122"/>
                          <a:ea typeface="华文细黑" panose="02010600040101010101" pitchFamily="65" charset="-122"/>
                        </a:rPr>
                        <a:t> </a:t>
                      </a:r>
                      <a:endParaRPr lang="zh-CN" altLang="en-US" sz="4380" kern="0" spc="38849"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6" name="图片 3" descr="textimage39.jpeg"/>
          <p:cNvPicPr>
            <a:picLocks noChangeAspect="1"/>
          </p:cNvPicPr>
          <p:nvPr/>
        </p:nvPicPr>
        <p:blipFill>
          <a:blip r:embed="rId1"/>
          <a:stretch>
            <a:fillRect/>
          </a:stretch>
        </p:blipFill>
        <p:spPr>
          <a:xfrm>
            <a:off x="7870044" y="1959043"/>
            <a:ext cx="1800083" cy="1545873"/>
          </a:xfrm>
          <a:prstGeom prst="rect">
            <a:avLst/>
          </a:prstGeom>
        </p:spPr>
      </p:pic>
      <p:pic>
        <p:nvPicPr>
          <p:cNvPr id="7" name="图片 4" descr="textimage40.jpeg"/>
          <p:cNvPicPr>
            <a:picLocks noChangeAspect="1"/>
          </p:cNvPicPr>
          <p:nvPr/>
        </p:nvPicPr>
        <p:blipFill>
          <a:blip r:embed="rId2"/>
          <a:stretch>
            <a:fillRect/>
          </a:stretch>
        </p:blipFill>
        <p:spPr>
          <a:xfrm>
            <a:off x="6174000" y="3872592"/>
            <a:ext cx="4339250" cy="900505"/>
          </a:xfrm>
          <a:prstGeom prst="rect">
            <a:avLst/>
          </a:prstGeom>
        </p:spPr>
      </p:pic>
      <p:pic>
        <p:nvPicPr>
          <p:cNvPr id="8" name="图片 5" descr="textimage41.jpeg"/>
          <p:cNvPicPr>
            <a:picLocks noChangeAspect="1"/>
          </p:cNvPicPr>
          <p:nvPr/>
        </p:nvPicPr>
        <p:blipFill>
          <a:blip r:embed="rId3"/>
          <a:stretch>
            <a:fillRect/>
          </a:stretch>
        </p:blipFill>
        <p:spPr>
          <a:xfrm>
            <a:off x="6174000" y="4982458"/>
            <a:ext cx="4339250" cy="100957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8930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(2024届河南商丘三模)</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如图所示,倾角为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的光滑斜面体固定在水平地面</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上,斜面</a:t>
            </a:r>
            <a:r>
              <a:rPr lang="zh-CN" altLang="en-US" sz="2410" i="1" kern="0" dirty="0" smtClean="0">
                <a:solidFill>
                  <a:srgbClr val="000000"/>
                </a:solidFill>
                <a:latin typeface="Times New Roman" panose="02020603050405020304" pitchFamily="65" charset="-122"/>
                <a:ea typeface="华文细黑" panose="02010600040101010101" pitchFamily="65" charset="-122"/>
              </a:rPr>
              <a:t>abcd</a:t>
            </a:r>
            <a:r>
              <a:rPr lang="zh-CN" altLang="en-US" sz="2410" kern="0" dirty="0" smtClean="0">
                <a:solidFill>
                  <a:srgbClr val="000000"/>
                </a:solidFill>
                <a:latin typeface="Times New Roman" panose="02020603050405020304" pitchFamily="65" charset="-122"/>
                <a:ea typeface="华文细黑" panose="02010600040101010101" pitchFamily="65" charset="-122"/>
              </a:rPr>
              <a:t>为正方形。一小球从斜面的顶点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处以大小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=3.0 m/s的初速度平行</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向抛出,小球恰好从</a:t>
            </a:r>
            <a:r>
              <a:rPr lang="zh-CN" altLang="en-US" sz="2410" i="1" kern="0" dirty="0" smtClean="0">
                <a:solidFill>
                  <a:srgbClr val="000000"/>
                </a:solidFill>
                <a:latin typeface="Times New Roman" panose="02020603050405020304" pitchFamily="65" charset="-122"/>
                <a:ea typeface="华文细黑" panose="02010600040101010101" pitchFamily="65" charset="-122"/>
              </a:rPr>
              <a:t>bc</a:t>
            </a:r>
            <a:r>
              <a:rPr lang="zh-CN" altLang="en-US" sz="2410" kern="0" dirty="0" smtClean="0">
                <a:solidFill>
                  <a:srgbClr val="000000"/>
                </a:solidFill>
                <a:latin typeface="Times New Roman" panose="02020603050405020304" pitchFamily="65" charset="-122"/>
                <a:ea typeface="华文细黑" panose="02010600040101010101" pitchFamily="65" charset="-122"/>
              </a:rPr>
              <a:t>边的中点飞出。已知重力加速度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,求斜面</a:t>
            </a:r>
            <a:r>
              <a:rPr lang="zh-CN" altLang="en-US" sz="2410" i="1" kern="0" dirty="0" smtClean="0">
                <a:solidFill>
                  <a:srgbClr val="000000"/>
                </a:solidFill>
                <a:latin typeface="Times New Roman" panose="02020603050405020304" pitchFamily="65" charset="-122"/>
                <a:ea typeface="华文细黑" panose="02010600040101010101" pitchFamily="65" charset="-122"/>
              </a:rPr>
              <a:t>abcd</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r>
              <a:rPr lang="zh-CN" altLang="en-US" sz="2410" kern="0" dirty="0" smtClean="0">
                <a:solidFill>
                  <a:srgbClr val="000000"/>
                </a:solidFill>
                <a:latin typeface="Times New Roman" panose="02020603050405020304" pitchFamily="65" charset="-122"/>
                <a:ea typeface="华文细黑" panose="02010600040101010101" pitchFamily="65" charset="-122"/>
              </a:rPr>
              <a:t>边长。</a:t>
            </a:r>
            <a:endParaRPr lang="zh-CN" altLang="en-US" dirty="0"/>
          </a:p>
        </p:txBody>
      </p:sp>
      <p:pic>
        <p:nvPicPr>
          <p:cNvPr id="3" name="图片 3" descr="textimage42.jpeg"/>
          <p:cNvPicPr>
            <a:picLocks noChangeAspect="1"/>
          </p:cNvPicPr>
          <p:nvPr/>
        </p:nvPicPr>
        <p:blipFill>
          <a:blip r:embed="rId1"/>
          <a:stretch>
            <a:fillRect/>
          </a:stretch>
        </p:blipFill>
        <p:spPr>
          <a:xfrm>
            <a:off x="4512458" y="2420137"/>
            <a:ext cx="3143272" cy="1825353"/>
          </a:xfrm>
          <a:prstGeom prst="rect">
            <a:avLst/>
          </a:prstGeom>
        </p:spPr>
      </p:pic>
      <p:sp>
        <p:nvSpPr>
          <p:cNvPr id="4" name="TextBox 2"/>
          <p:cNvSpPr txBox="1"/>
          <p:nvPr/>
        </p:nvSpPr>
        <p:spPr>
          <a:xfrm>
            <a:off x="468000" y="4634715"/>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1.8 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697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解法一　利用类平抛运动分位移的大小</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设斜面</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abcd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的边长为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方向小球做匀速直线运动,有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方向小球做匀加速直线运动,有</a:t>
            </a:r>
            <a:r>
              <a:rPr lang="zh-CN" altLang="en-US" sz="3090" kern="0" spc="-12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=1.8 m,</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=0.6 s(另一解不合题意,舍去)。</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解法二　利用速度偏转角与位移偏转角的关系</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点为坐标原点,设小球从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边离开时,速度方向与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之间的夹角为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;位移方向与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之</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间的夹角为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β</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827615" y="2405854"/>
          <a:ext cx="238125" cy="657225"/>
        </p:xfrm>
        <a:graphic>
          <a:graphicData uri="http://schemas.openxmlformats.org/presentationml/2006/ole">
            <mc:AlternateContent xmlns:mc="http://schemas.openxmlformats.org/markup-compatibility/2006">
              <mc:Choice xmlns:v="urn:schemas-microsoft-com:vml" Requires="v">
                <p:oleObj spid="_x0000_s14337" name="Equation" r:id="rId1" imgW="6400800" imgH="17373600" progId="">
                  <p:embed/>
                </p:oleObj>
              </mc:Choice>
              <mc:Fallback>
                <p:oleObj name="Equation" r:id="rId1" imgW="6400800" imgH="17373600" progId="">
                  <p:embed/>
                  <p:pic>
                    <p:nvPicPr>
                      <p:cNvPr id="0" name="图片 14336"/>
                      <p:cNvPicPr>
                        <a:picLocks noChangeAspect="1"/>
                      </p:cNvPicPr>
                      <p:nvPr/>
                    </p:nvPicPr>
                    <p:blipFill>
                      <a:blip r:embed="rId2"/>
                      <a:stretch>
                        <a:fillRect/>
                      </a:stretch>
                    </p:blipFill>
                    <p:spPr>
                      <a:xfrm>
                        <a:off x="4827615" y="2405854"/>
                        <a:ext cx="23812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238313" y="2405854"/>
          <a:ext cx="219075" cy="657225"/>
        </p:xfrm>
        <a:graphic>
          <a:graphicData uri="http://schemas.openxmlformats.org/presentationml/2006/ole">
            <mc:AlternateContent xmlns:mc="http://schemas.openxmlformats.org/markup-compatibility/2006">
              <mc:Choice xmlns:v="urn:schemas-microsoft-com:vml" Requires="v">
                <p:oleObj spid="_x0000_s14338" name="Equation" r:id="rId3" imgW="5791200" imgH="17373600" progId="">
                  <p:embed/>
                </p:oleObj>
              </mc:Choice>
              <mc:Fallback>
                <p:oleObj name="Equation" r:id="rId3" imgW="5791200" imgH="17373600" progId="">
                  <p:embed/>
                  <p:pic>
                    <p:nvPicPr>
                      <p:cNvPr id="0" name="图片 14337"/>
                      <p:cNvPicPr>
                        <a:picLocks noChangeAspect="1"/>
                      </p:cNvPicPr>
                      <p:nvPr/>
                    </p:nvPicPr>
                    <p:blipFill>
                      <a:blip r:embed="rId4"/>
                      <a:stretch>
                        <a:fillRect/>
                      </a:stretch>
                    </p:blipFill>
                    <p:spPr>
                      <a:xfrm>
                        <a:off x="5238313" y="2405854"/>
                        <a:ext cx="219075" cy="657225"/>
                      </a:xfrm>
                      <a:prstGeom prst="rect">
                        <a:avLst/>
                      </a:prstGeom>
                      <a:noFill/>
                      <a:ln w="9525">
                        <a:noFill/>
                      </a:ln>
                    </p:spPr>
                  </p:pic>
                </p:oleObj>
              </mc:Fallback>
            </mc:AlternateContent>
          </a:graphicData>
        </a:graphic>
      </p:graphicFrame>
      <p:grpSp>
        <p:nvGrpSpPr>
          <p:cNvPr id="6" name="组合 5"/>
          <p:cNvGrpSpPr/>
          <p:nvPr/>
        </p:nvGrpSpPr>
        <p:grpSpPr>
          <a:xfrm>
            <a:off x="468000" y="5206219"/>
            <a:ext cx="11831400" cy="1166051"/>
            <a:chOff x="468000" y="648000"/>
            <a:chExt cx="11831400" cy="1166051"/>
          </a:xfrm>
        </p:grpSpPr>
        <p:sp>
          <p:nvSpPr>
            <p:cNvPr id="7" name="TextBox 2"/>
            <p:cNvSpPr txBox="1"/>
            <p:nvPr/>
          </p:nvSpPr>
          <p:spPr>
            <a:xfrm>
              <a:off x="468000" y="648000"/>
              <a:ext cx="11831400" cy="8332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有tan </a:t>
              </a:r>
              <a:r>
                <a:rPr lang="zh-CN" altLang="en-US" sz="2410" i="1" kern="0" dirty="0" smtClean="0">
                  <a:solidFill>
                    <a:srgbClr val="000000"/>
                  </a:solidFill>
                  <a:latin typeface="Times New Roman" panose="02020603050405020304" pitchFamily="65" charset="-122"/>
                  <a:ea typeface="楷体_GB2312" pitchFamily="65" charset="-122"/>
                </a:rPr>
                <a:t>β</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4100" kern="0" spc="-185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830" kern="0" spc="-110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,tan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115" kern="0" spc="475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=2 tan </a:t>
              </a:r>
              <a:r>
                <a:rPr lang="zh-CN" altLang="en-US" sz="2410" i="1" kern="0" dirty="0" smtClean="0">
                  <a:solidFill>
                    <a:srgbClr val="000000"/>
                  </a:solidFill>
                  <a:latin typeface="Times New Roman" panose="02020603050405020304" pitchFamily="65" charset="-122"/>
                  <a:ea typeface="楷体_GB2312" pitchFamily="65" charset="-122"/>
                </a:rPr>
                <a:t>β</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=1.8 m</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8" name="对象 7"/>
            <p:cNvGraphicFramePr>
              <a:graphicFrameLocks noChangeAspect="1"/>
            </p:cNvGraphicFramePr>
            <p:nvPr/>
          </p:nvGraphicFramePr>
          <p:xfrm>
            <a:off x="1552596" y="861551"/>
            <a:ext cx="285750" cy="952500"/>
          </p:xfrm>
          <a:graphic>
            <a:graphicData uri="http://schemas.openxmlformats.org/presentationml/2006/ole">
              <mc:AlternateContent xmlns:mc="http://schemas.openxmlformats.org/markup-compatibility/2006">
                <mc:Choice xmlns:v="urn:schemas-microsoft-com:vml" Requires="v">
                  <p:oleObj spid="_x0000_s14339" name="Equation" r:id="rId5" imgW="7620000" imgH="25298400" progId="">
                    <p:embed/>
                  </p:oleObj>
                </mc:Choice>
                <mc:Fallback>
                  <p:oleObj name="Equation" r:id="rId5" imgW="7620000" imgH="25298400" progId="">
                    <p:embed/>
                    <p:pic>
                      <p:nvPicPr>
                        <p:cNvPr id="0" name="图片 14338"/>
                        <p:cNvPicPr>
                          <a:picLocks noChangeAspect="1"/>
                        </p:cNvPicPr>
                        <p:nvPr/>
                      </p:nvPicPr>
                      <p:blipFill>
                        <a:blip r:embed="rId6"/>
                        <a:stretch>
                          <a:fillRect/>
                        </a:stretch>
                      </p:blipFill>
                      <p:spPr>
                        <a:xfrm>
                          <a:off x="1552596" y="861551"/>
                          <a:ext cx="285750" cy="9525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010919" y="903869"/>
            <a:ext cx="219075" cy="657225"/>
          </p:xfrm>
          <a:graphic>
            <a:graphicData uri="http://schemas.openxmlformats.org/presentationml/2006/ole">
              <mc:AlternateContent xmlns:mc="http://schemas.openxmlformats.org/markup-compatibility/2006">
                <mc:Choice xmlns:v="urn:schemas-microsoft-com:vml" Requires="v">
                  <p:oleObj spid="_x0000_s14340" name="Equation" r:id="rId7" imgW="5791200" imgH="17373600" progId="">
                    <p:embed/>
                  </p:oleObj>
                </mc:Choice>
                <mc:Fallback>
                  <p:oleObj name="Equation" r:id="rId7" imgW="5791200" imgH="17373600" progId="">
                    <p:embed/>
                    <p:pic>
                      <p:nvPicPr>
                        <p:cNvPr id="0" name="图片 14339"/>
                        <p:cNvPicPr>
                          <a:picLocks noChangeAspect="1"/>
                        </p:cNvPicPr>
                        <p:nvPr/>
                      </p:nvPicPr>
                      <p:blipFill>
                        <a:blip r:embed="rId8"/>
                        <a:stretch>
                          <a:fillRect/>
                        </a:stretch>
                      </p:blipFill>
                      <p:spPr>
                        <a:xfrm>
                          <a:off x="2010919" y="903869"/>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089723" y="915143"/>
            <a:ext cx="1000125" cy="723900"/>
          </p:xfrm>
          <a:graphic>
            <a:graphicData uri="http://schemas.openxmlformats.org/presentationml/2006/ole">
              <mc:AlternateContent xmlns:mc="http://schemas.openxmlformats.org/markup-compatibility/2006">
                <mc:Choice xmlns:v="urn:schemas-microsoft-com:vml" Requires="v">
                  <p:oleObj spid="_x0000_s14341" name="Equation" r:id="rId9" imgW="26517600" imgH="19202400" progId="">
                    <p:embed/>
                  </p:oleObj>
                </mc:Choice>
                <mc:Fallback>
                  <p:oleObj name="Equation" r:id="rId9" imgW="26517600" imgH="19202400" progId="">
                    <p:embed/>
                    <p:pic>
                      <p:nvPicPr>
                        <p:cNvPr id="0" name="图片 14340"/>
                        <p:cNvPicPr>
                          <a:picLocks noChangeAspect="1"/>
                        </p:cNvPicPr>
                        <p:nvPr/>
                      </p:nvPicPr>
                      <p:blipFill>
                        <a:blip r:embed="rId10"/>
                        <a:stretch>
                          <a:fillRect/>
                        </a:stretch>
                      </p:blipFill>
                      <p:spPr>
                        <a:xfrm>
                          <a:off x="3089723" y="915143"/>
                          <a:ext cx="1000125" cy="723900"/>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曲线运动的条件和特征</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1.物体做曲线运动的</a:t>
            </a:r>
            <a:r>
              <a:rPr lang="zh-CN" altLang="en-US" sz="2410" b="1" kern="0" dirty="0" smtClean="0">
                <a:solidFill>
                  <a:srgbClr val="000000"/>
                </a:solidFill>
                <a:latin typeface="Times New Roman" panose="02020603050405020304" pitchFamily="65" charset="-122"/>
                <a:ea typeface="华文细黑" panose="02010600040101010101" pitchFamily="65" charset="-122"/>
              </a:rPr>
              <a:t>条件</a:t>
            </a:r>
            <a:r>
              <a:rPr lang="zh-CN" altLang="en-US" b="1" dirty="0" smtClean="0"/>
              <a:t> </a:t>
            </a:r>
            <a:endParaRPr lang="zh-CN" altLang="en-US" dirty="0"/>
          </a:p>
        </p:txBody>
      </p:sp>
      <p:pic>
        <p:nvPicPr>
          <p:cNvPr id="3" name="图片 3" descr="textimage0.jpeg"/>
          <p:cNvPicPr>
            <a:picLocks noChangeAspect="1"/>
          </p:cNvPicPr>
          <p:nvPr/>
        </p:nvPicPr>
        <p:blipFill>
          <a:blip r:embed="rId1"/>
          <a:stretch>
            <a:fillRect/>
          </a:stretch>
        </p:blipFill>
        <p:spPr>
          <a:xfrm>
            <a:off x="2940822" y="2062947"/>
            <a:ext cx="6163927" cy="207468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583368" y="634187"/>
            <a:ext cx="11831400" cy="515013"/>
          </a:xfrm>
          <a:prstGeom prst="rect">
            <a:avLst/>
          </a:prstGeom>
          <a:noFill/>
        </p:spPr>
        <p:txBody>
          <a:bodyPr wrap="square" lIns="0" tIns="0" rIns="0" bIns="0" rtlCol="0">
            <a:spAutoFit/>
          </a:bodyPr>
          <a:lstStyle/>
          <a:p>
            <a:pPr marL="0" indent="0" eaLnBrk="0" latinLnBrk="1" hangingPunct="0">
              <a:lnSpc>
                <a:spcPct val="150000"/>
              </a:lnSpc>
              <a:spcBef>
                <a:spcPts val="440"/>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考点4　斜抛运动</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graphicFrame>
        <p:nvGraphicFramePr>
          <p:cNvPr id="9" name="表格 2"/>
          <p:cNvGraphicFramePr>
            <a:graphicFrameLocks noGrp="1"/>
          </p:cNvGraphicFramePr>
          <p:nvPr/>
        </p:nvGraphicFramePr>
        <p:xfrm>
          <a:off x="468000" y="1260000"/>
          <a:ext cx="11268000" cy="4651248"/>
        </p:xfrm>
        <a:graphic>
          <a:graphicData uri="http://schemas.openxmlformats.org/drawingml/2006/table">
            <a:tbl>
              <a:tblPr/>
              <a:tblGrid>
                <a:gridCol w="5634000"/>
                <a:gridCol w="5634000"/>
              </a:tblGrid>
              <a:tr h="237458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运动图示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以抛出点为坐标原点O,水平向右为x轴的正方向,</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竖直向上为y轴的正方向,建立平面直角坐标系,如</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图所示</a:t>
                      </a: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6920" kern="0" spc="16852"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水平方向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速度</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x</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1710" kern="0" spc="839"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cos </a:t>
                      </a:r>
                      <a:r>
                        <a:rPr lang="zh-CN" altLang="en-US" sz="2010" i="1" kern="0" dirty="0" smtClean="0">
                          <a:solidFill>
                            <a:srgbClr val="000000"/>
                          </a:solidFill>
                          <a:latin typeface="Times New Roman" panose="02020603050405020304" pitchFamily="65" charset="-122"/>
                          <a:ea typeface="华文细黑" panose="02010600040101010101" pitchFamily="65" charset="-122"/>
                        </a:rPr>
                        <a:t>θ</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位移</a:t>
                      </a:r>
                      <a:r>
                        <a:rPr lang="zh-CN" altLang="en-US" sz="2010" i="1" kern="0" dirty="0" smtClean="0">
                          <a:solidFill>
                            <a:srgbClr val="000000"/>
                          </a:solidFill>
                          <a:latin typeface="Times New Roman" panose="02020603050405020304" pitchFamily="65" charset="-122"/>
                          <a:ea typeface="华文细黑" panose="02010600040101010101" pitchFamily="65" charset="-122"/>
                        </a:rPr>
                        <a:t>x</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1710" kern="0" spc="839"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t=(</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i="1" kern="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cos</a:t>
                      </a:r>
                      <a:r>
                        <a:rPr lang="zh-CN" altLang="en-US" sz="2010" i="1" kern="0" dirty="0" smtClean="0">
                          <a:solidFill>
                            <a:srgbClr val="000000"/>
                          </a:solidFill>
                          <a:latin typeface="Times New Roman" panose="02020603050405020304" pitchFamily="65" charset="-122"/>
                          <a:ea typeface="华文细黑" panose="02010600040101010101" pitchFamily="65" charset="-122"/>
                        </a:rPr>
                        <a:t> θ</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20228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竖直方向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速度</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y</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1810" kern="0" spc="66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gt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 sin</a:t>
                      </a:r>
                      <a:r>
                        <a:rPr lang="zh-CN" altLang="en-US" sz="2010" i="1" kern="0" dirty="0" smtClean="0">
                          <a:solidFill>
                            <a:srgbClr val="000000"/>
                          </a:solidFill>
                          <a:latin typeface="Times New Roman" panose="02020603050405020304" pitchFamily="65" charset="-122"/>
                          <a:ea typeface="华文细黑" panose="02010600040101010101" pitchFamily="65" charset="-122"/>
                        </a:rPr>
                        <a:t> θ</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gt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位移</a:t>
                      </a:r>
                      <a:r>
                        <a:rPr lang="zh-CN" altLang="en-US" sz="2010" i="1" kern="0" dirty="0" smtClean="0">
                          <a:solidFill>
                            <a:srgbClr val="000000"/>
                          </a:solidFill>
                          <a:latin typeface="Times New Roman" panose="02020603050405020304" pitchFamily="65" charset="-122"/>
                          <a:ea typeface="华文细黑" panose="02010600040101010101" pitchFamily="65" charset="-122"/>
                        </a:rPr>
                        <a:t>y</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1520" kern="0" spc="955"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1167"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gt</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 sin </a:t>
                      </a:r>
                      <a:r>
                        <a:rPr lang="zh-CN" altLang="en-US" sz="2010" i="1" kern="0" dirty="0" smtClean="0">
                          <a:solidFill>
                            <a:srgbClr val="000000"/>
                          </a:solidFill>
                          <a:latin typeface="Times New Roman" panose="02020603050405020304" pitchFamily="65" charset="-122"/>
                          <a:ea typeface="华文细黑" panose="02010600040101010101" pitchFamily="65" charset="-122"/>
                        </a:rPr>
                        <a:t>θ</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1167"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gt</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59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10" name="图片 3" descr="textimage43.jpeg"/>
          <p:cNvPicPr>
            <a:picLocks noChangeAspect="1"/>
          </p:cNvPicPr>
          <p:nvPr/>
        </p:nvPicPr>
        <p:blipFill>
          <a:blip r:embed="rId1"/>
          <a:stretch>
            <a:fillRect/>
          </a:stretch>
        </p:blipFill>
        <p:spPr>
          <a:xfrm>
            <a:off x="8084358" y="2277261"/>
            <a:ext cx="1894885" cy="1267242"/>
          </a:xfrm>
          <a:prstGeom prst="rect">
            <a:avLst/>
          </a:prstGeom>
        </p:spPr>
      </p:pic>
      <p:graphicFrame>
        <p:nvGraphicFramePr>
          <p:cNvPr id="11" name="对象 10"/>
          <p:cNvGraphicFramePr>
            <a:graphicFrameLocks noChangeAspect="1"/>
          </p:cNvGraphicFramePr>
          <p:nvPr/>
        </p:nvGraphicFramePr>
        <p:xfrm>
          <a:off x="7021049" y="3761826"/>
          <a:ext cx="323850" cy="295275"/>
        </p:xfrm>
        <a:graphic>
          <a:graphicData uri="http://schemas.openxmlformats.org/presentationml/2006/ole">
            <mc:AlternateContent xmlns:mc="http://schemas.openxmlformats.org/markup-compatibility/2006">
              <mc:Choice xmlns:v="urn:schemas-microsoft-com:vml" Requires="v">
                <p:oleObj spid="_x0000_s15361" name="Equation" r:id="rId2" imgW="8534400" imgH="7924800" progId="">
                  <p:embed/>
                </p:oleObj>
              </mc:Choice>
              <mc:Fallback>
                <p:oleObj name="Equation" r:id="rId2" imgW="8534400" imgH="7924800" progId="">
                  <p:embed/>
                  <p:pic>
                    <p:nvPicPr>
                      <p:cNvPr id="0" name="图片 15360"/>
                      <p:cNvPicPr>
                        <a:picLocks noChangeAspect="1"/>
                      </p:cNvPicPr>
                      <p:nvPr/>
                    </p:nvPicPr>
                    <p:blipFill>
                      <a:blip r:embed="rId3"/>
                      <a:stretch>
                        <a:fillRect/>
                      </a:stretch>
                    </p:blipFill>
                    <p:spPr>
                      <a:xfrm>
                        <a:off x="7021049" y="3761826"/>
                        <a:ext cx="323850" cy="29527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6957149" y="4227018"/>
          <a:ext cx="323850" cy="295275"/>
        </p:xfrm>
        <a:graphic>
          <a:graphicData uri="http://schemas.openxmlformats.org/presentationml/2006/ole">
            <mc:AlternateContent xmlns:mc="http://schemas.openxmlformats.org/markup-compatibility/2006">
              <mc:Choice xmlns:v="urn:schemas-microsoft-com:vml" Requires="v">
                <p:oleObj spid="_x0000_s15362" name="Equation" r:id="rId4" imgW="8534400" imgH="7924800" progId="">
                  <p:embed/>
                </p:oleObj>
              </mc:Choice>
              <mc:Fallback>
                <p:oleObj name="Equation" r:id="rId4" imgW="8534400" imgH="7924800" progId="">
                  <p:embed/>
                  <p:pic>
                    <p:nvPicPr>
                      <p:cNvPr id="0" name="图片 15361"/>
                      <p:cNvPicPr>
                        <a:picLocks noChangeAspect="1"/>
                      </p:cNvPicPr>
                      <p:nvPr/>
                    </p:nvPicPr>
                    <p:blipFill>
                      <a:blip r:embed="rId5"/>
                      <a:stretch>
                        <a:fillRect/>
                      </a:stretch>
                    </p:blipFill>
                    <p:spPr>
                      <a:xfrm>
                        <a:off x="6957149" y="4227018"/>
                        <a:ext cx="323850" cy="29527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7019779" y="4859405"/>
          <a:ext cx="314324" cy="323850"/>
        </p:xfrm>
        <a:graphic>
          <a:graphicData uri="http://schemas.openxmlformats.org/presentationml/2006/ole">
            <mc:AlternateContent xmlns:mc="http://schemas.openxmlformats.org/markup-compatibility/2006">
              <mc:Choice xmlns:v="urn:schemas-microsoft-com:vml" Requires="v">
                <p:oleObj spid="_x0000_s15363" name="Equation" r:id="rId6" imgW="8229600" imgH="8534400" progId="">
                  <p:embed/>
                </p:oleObj>
              </mc:Choice>
              <mc:Fallback>
                <p:oleObj name="Equation" r:id="rId6" imgW="8229600" imgH="8534400" progId="">
                  <p:embed/>
                  <p:pic>
                    <p:nvPicPr>
                      <p:cNvPr id="0" name="图片 15362"/>
                      <p:cNvPicPr>
                        <a:picLocks noChangeAspect="1"/>
                      </p:cNvPicPr>
                      <p:nvPr/>
                    </p:nvPicPr>
                    <p:blipFill>
                      <a:blip r:embed="rId7"/>
                      <a:stretch>
                        <a:fillRect/>
                      </a:stretch>
                    </p:blipFill>
                    <p:spPr>
                      <a:xfrm>
                        <a:off x="7019779" y="4859405"/>
                        <a:ext cx="314324" cy="32385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6948259" y="5436138"/>
          <a:ext cx="314324" cy="323849"/>
        </p:xfrm>
        <a:graphic>
          <a:graphicData uri="http://schemas.openxmlformats.org/presentationml/2006/ole">
            <mc:AlternateContent xmlns:mc="http://schemas.openxmlformats.org/markup-compatibility/2006">
              <mc:Choice xmlns:v="urn:schemas-microsoft-com:vml" Requires="v">
                <p:oleObj spid="_x0000_s15364" name="Equation" r:id="rId8" imgW="8229600" imgH="8534400" progId="">
                  <p:embed/>
                </p:oleObj>
              </mc:Choice>
              <mc:Fallback>
                <p:oleObj name="Equation" r:id="rId8" imgW="8229600" imgH="8534400" progId="">
                  <p:embed/>
                  <p:pic>
                    <p:nvPicPr>
                      <p:cNvPr id="0" name="图片 15363"/>
                      <p:cNvPicPr>
                        <a:picLocks noChangeAspect="1"/>
                      </p:cNvPicPr>
                      <p:nvPr/>
                    </p:nvPicPr>
                    <p:blipFill>
                      <a:blip r:embed="rId9"/>
                      <a:stretch>
                        <a:fillRect/>
                      </a:stretch>
                    </p:blipFill>
                    <p:spPr>
                      <a:xfrm>
                        <a:off x="6948259" y="5436138"/>
                        <a:ext cx="314324" cy="323849"/>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7427605" y="5307469"/>
          <a:ext cx="180975" cy="552450"/>
        </p:xfrm>
        <a:graphic>
          <a:graphicData uri="http://schemas.openxmlformats.org/presentationml/2006/ole">
            <mc:AlternateContent xmlns:mc="http://schemas.openxmlformats.org/markup-compatibility/2006">
              <mc:Choice xmlns:v="urn:schemas-microsoft-com:vml" Requires="v">
                <p:oleObj spid="_x0000_s15365" name="Equation" r:id="rId10" imgW="4876800" imgH="14630400" progId="">
                  <p:embed/>
                </p:oleObj>
              </mc:Choice>
              <mc:Fallback>
                <p:oleObj name="Equation" r:id="rId10" imgW="4876800" imgH="14630400" progId="">
                  <p:embed/>
                  <p:pic>
                    <p:nvPicPr>
                      <p:cNvPr id="0" name="图片 15364"/>
                      <p:cNvPicPr>
                        <a:picLocks noChangeAspect="1"/>
                      </p:cNvPicPr>
                      <p:nvPr/>
                    </p:nvPicPr>
                    <p:blipFill>
                      <a:blip r:embed="rId11"/>
                      <a:stretch>
                        <a:fillRect/>
                      </a:stretch>
                    </p:blipFill>
                    <p:spPr>
                      <a:xfrm>
                        <a:off x="7427605" y="5307469"/>
                        <a:ext cx="180975" cy="552450"/>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9082024" y="5307469"/>
          <a:ext cx="180974" cy="552449"/>
        </p:xfrm>
        <a:graphic>
          <a:graphicData uri="http://schemas.openxmlformats.org/presentationml/2006/ole">
            <mc:AlternateContent xmlns:mc="http://schemas.openxmlformats.org/markup-compatibility/2006">
              <mc:Choice xmlns:v="urn:schemas-microsoft-com:vml" Requires="v">
                <p:oleObj spid="_x0000_s15366" name="Equation" r:id="rId12" imgW="4876800" imgH="14630400" progId="">
                  <p:embed/>
                </p:oleObj>
              </mc:Choice>
              <mc:Fallback>
                <p:oleObj name="Equation" r:id="rId12" imgW="4876800" imgH="14630400" progId="">
                  <p:embed/>
                  <p:pic>
                    <p:nvPicPr>
                      <p:cNvPr id="0" name="图片 15365"/>
                      <p:cNvPicPr>
                        <a:picLocks noChangeAspect="1"/>
                      </p:cNvPicPr>
                      <p:nvPr/>
                    </p:nvPicPr>
                    <p:blipFill>
                      <a:blip r:embed="rId13"/>
                      <a:stretch>
                        <a:fillRect/>
                      </a:stretch>
                    </p:blipFill>
                    <p:spPr>
                      <a:xfrm>
                        <a:off x="9082024" y="5307469"/>
                        <a:ext cx="180974" cy="55244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3018991"/>
        </p:xfrm>
        <a:graphic>
          <a:graphicData uri="http://schemas.openxmlformats.org/drawingml/2006/table">
            <a:tbl>
              <a:tblPr/>
              <a:tblGrid>
                <a:gridCol w="5634000"/>
                <a:gridCol w="5634000"/>
              </a:tblGrid>
              <a:tr h="825866">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飞行时间</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总</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600" kern="0" spc="3623" dirty="0" smtClean="0">
                          <a:solidFill>
                            <a:srgbClr val="000000"/>
                          </a:solidFill>
                          <a:latin typeface="Times New Roman" panose="02020603050405020304" pitchFamily="65" charset="-122"/>
                          <a:ea typeface="华文细黑" panose="02010600040101010101" pitchFamily="65" charset="-122"/>
                        </a:rPr>
                        <a:t> </a:t>
                      </a:r>
                      <a:endParaRPr lang="zh-CN" altLang="en-US" sz="2600" kern="0" spc="3623"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863966">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射高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H</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05" kern="0" spc="3820" dirty="0" smtClean="0">
                          <a:solidFill>
                            <a:srgbClr val="000000"/>
                          </a:solidFill>
                          <a:latin typeface="Times New Roman" panose="02020603050405020304" pitchFamily="65" charset="-122"/>
                          <a:ea typeface="华文细黑" panose="02010600040101010101" pitchFamily="65" charset="-122"/>
                        </a:rPr>
                        <a:t> </a:t>
                      </a:r>
                      <a:endParaRPr lang="zh-CN" altLang="en-US" sz="2705" kern="0" spc="382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329159">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射程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615"/>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05" kern="0" spc="4195" dirty="0" smtClean="0">
                          <a:solidFill>
                            <a:srgbClr val="000000"/>
                          </a:solidFill>
                          <a:latin typeface="Times New Roman" panose="02020603050405020304" pitchFamily="65" charset="-122"/>
                          <a:ea typeface="华文细黑" panose="02010600040101010101" pitchFamily="65" charset="-122"/>
                        </a:rPr>
                        <a:t> </a:t>
                      </a:r>
                      <a:endParaRPr lang="zh-CN" altLang="en-US" sz="2705" kern="0" spc="4195"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61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(若</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一定,当θ=45</a:t>
                      </a:r>
                      <a:r>
                        <a:rPr lang="zh-CN" altLang="en-US" sz="2010" kern="0" dirty="0" smtClean="0">
                          <a:solidFill>
                            <a:srgbClr val="000000"/>
                          </a:solidFill>
                          <a:latin typeface="Arial Narrow" panose="020B0606020202030204" pitchFamily="65" charset="-122"/>
                          <a:ea typeface="Arial Unicode MS"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时,</a:t>
                      </a:r>
                      <a:r>
                        <a:rPr lang="zh-CN" altLang="en-US" sz="2010" i="1" kern="0" dirty="0" smtClean="0">
                          <a:solidFill>
                            <a:srgbClr val="000000"/>
                          </a:solidFill>
                          <a:latin typeface="Times New Roman" panose="02020603050405020304" pitchFamily="65" charset="-122"/>
                          <a:ea typeface="华文细黑" panose="02010600040101010101" pitchFamily="65" charset="-122"/>
                        </a:rPr>
                        <a:t>x</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010" kern="0" dirty="0" smtClean="0">
                          <a:solidFill>
                            <a:srgbClr val="000000"/>
                          </a:solidFill>
                          <a:latin typeface="Times New Roman" panose="02020603050405020304" pitchFamily="65" charset="-122"/>
                          <a:ea typeface="华文细黑" panose="02010600040101010101" pitchFamily="65" charset="-122"/>
                        </a:rPr>
                        <a:t>最大)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6516963" y="1475473"/>
          <a:ext cx="790575" cy="600075"/>
        </p:xfrm>
        <a:graphic>
          <a:graphicData uri="http://schemas.openxmlformats.org/presentationml/2006/ole">
            <mc:AlternateContent xmlns:mc="http://schemas.openxmlformats.org/markup-compatibility/2006">
              <mc:Choice xmlns:v="urn:schemas-microsoft-com:vml" Requires="v">
                <p:oleObj spid="_x0000_s16385" name="Equation" r:id="rId1" imgW="21031200" imgH="15849600" progId="">
                  <p:embed/>
                </p:oleObj>
              </mc:Choice>
              <mc:Fallback>
                <p:oleObj name="Equation" r:id="rId1" imgW="21031200" imgH="15849600" progId="">
                  <p:embed/>
                  <p:pic>
                    <p:nvPicPr>
                      <p:cNvPr id="0" name="图片 16384"/>
                      <p:cNvPicPr>
                        <a:picLocks noChangeAspect="1"/>
                      </p:cNvPicPr>
                      <p:nvPr/>
                    </p:nvPicPr>
                    <p:blipFill>
                      <a:blip r:embed="rId2"/>
                      <a:stretch>
                        <a:fillRect/>
                      </a:stretch>
                    </p:blipFill>
                    <p:spPr>
                      <a:xfrm>
                        <a:off x="6516963" y="1475473"/>
                        <a:ext cx="790575" cy="6000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590213" y="2308141"/>
          <a:ext cx="828675" cy="638175"/>
        </p:xfrm>
        <a:graphic>
          <a:graphicData uri="http://schemas.openxmlformats.org/presentationml/2006/ole">
            <mc:AlternateContent xmlns:mc="http://schemas.openxmlformats.org/markup-compatibility/2006">
              <mc:Choice xmlns:v="urn:schemas-microsoft-com:vml" Requires="v">
                <p:oleObj spid="_x0000_s16386" name="Equation" r:id="rId3" imgW="21945600" imgH="16764000" progId="">
                  <p:embed/>
                </p:oleObj>
              </mc:Choice>
              <mc:Fallback>
                <p:oleObj name="Equation" r:id="rId3" imgW="21945600" imgH="16764000" progId="">
                  <p:embed/>
                  <p:pic>
                    <p:nvPicPr>
                      <p:cNvPr id="0" name="图片 16385"/>
                      <p:cNvPicPr>
                        <a:picLocks noChangeAspect="1"/>
                      </p:cNvPicPr>
                      <p:nvPr/>
                    </p:nvPicPr>
                    <p:blipFill>
                      <a:blip r:embed="rId4"/>
                      <a:stretch>
                        <a:fillRect/>
                      </a:stretch>
                    </p:blipFill>
                    <p:spPr>
                      <a:xfrm>
                        <a:off x="6590213" y="2308141"/>
                        <a:ext cx="828675" cy="6381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533427" y="3116498"/>
          <a:ext cx="876300" cy="638175"/>
        </p:xfrm>
        <a:graphic>
          <a:graphicData uri="http://schemas.openxmlformats.org/presentationml/2006/ole">
            <mc:AlternateContent xmlns:mc="http://schemas.openxmlformats.org/markup-compatibility/2006">
              <mc:Choice xmlns:v="urn:schemas-microsoft-com:vml" Requires="v">
                <p:oleObj spid="_x0000_s16387" name="Equation" r:id="rId5" imgW="23164800" imgH="16764000" progId="">
                  <p:embed/>
                </p:oleObj>
              </mc:Choice>
              <mc:Fallback>
                <p:oleObj name="Equation" r:id="rId5" imgW="23164800" imgH="16764000" progId="">
                  <p:embed/>
                  <p:pic>
                    <p:nvPicPr>
                      <p:cNvPr id="0" name="图片 16386"/>
                      <p:cNvPicPr>
                        <a:picLocks noChangeAspect="1"/>
                      </p:cNvPicPr>
                      <p:nvPr/>
                    </p:nvPicPr>
                    <p:blipFill>
                      <a:blip r:embed="rId6"/>
                      <a:stretch>
                        <a:fillRect/>
                      </a:stretch>
                    </p:blipFill>
                    <p:spPr>
                      <a:xfrm>
                        <a:off x="6533427" y="3116498"/>
                        <a:ext cx="876300" cy="6381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4267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(2024江西,8,6分)</a:t>
            </a:r>
            <a:r>
              <a:rPr lang="zh-CN" altLang="en-US" sz="2410" kern="0" dirty="0" smtClean="0">
                <a:solidFill>
                  <a:srgbClr val="000000"/>
                </a:solidFill>
                <a:latin typeface="Times New Roman" panose="02020603050405020304" pitchFamily="65" charset="-122"/>
                <a:ea typeface="华文细黑" panose="02010600040101010101" pitchFamily="65" charset="-122"/>
              </a:rPr>
              <a:t>(多选)一条河流某处存在高度差,小鱼从低处向上跃出水面,</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冲到高处。如图所示,以小鱼跃出水面处为坐标原点,</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轴沿水平方向,建立坐标系,小鱼</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的初速度为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,末速度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沿</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轴正方向。在此过程中,小鱼可视为质点且只受重力作用。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关于小鱼的水平位置</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、竖直位置</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、水平方向分速度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和竖直方向分速度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与时间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关系,下列图像可能正确的是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44.jpeg"/>
          <p:cNvPicPr>
            <a:picLocks noChangeAspect="1"/>
          </p:cNvPicPr>
          <p:nvPr/>
        </p:nvPicPr>
        <p:blipFill>
          <a:blip r:embed="rId1"/>
          <a:stretch>
            <a:fillRect/>
          </a:stretch>
        </p:blipFill>
        <p:spPr>
          <a:xfrm>
            <a:off x="1545770" y="3563145"/>
            <a:ext cx="2313129" cy="1851803"/>
          </a:xfrm>
          <a:prstGeom prst="rect">
            <a:avLst/>
          </a:prstGeom>
        </p:spPr>
      </p:pic>
      <p:grpSp>
        <p:nvGrpSpPr>
          <p:cNvPr id="4" name="组合 3"/>
          <p:cNvGrpSpPr/>
          <p:nvPr/>
        </p:nvGrpSpPr>
        <p:grpSpPr>
          <a:xfrm>
            <a:off x="4726772" y="3628998"/>
            <a:ext cx="5718599" cy="1704975"/>
            <a:chOff x="468000" y="3471681"/>
            <a:chExt cx="5718599" cy="1704975"/>
          </a:xfrm>
        </p:grpSpPr>
        <p:pic>
          <p:nvPicPr>
            <p:cNvPr id="5" name="图片 4" descr="textimage45.jpeg"/>
            <p:cNvPicPr>
              <a:picLocks noChangeAspect="1"/>
            </p:cNvPicPr>
            <p:nvPr/>
          </p:nvPicPr>
          <p:blipFill>
            <a:blip r:embed="rId2" cstate="print"/>
            <a:stretch>
              <a:fillRect/>
            </a:stretch>
          </p:blipFill>
          <p:spPr>
            <a:xfrm>
              <a:off x="468000" y="3471681"/>
              <a:ext cx="1171575" cy="1704975"/>
            </a:xfrm>
            <a:prstGeom prst="rect">
              <a:avLst/>
            </a:prstGeom>
          </p:spPr>
        </p:pic>
        <p:pic>
          <p:nvPicPr>
            <p:cNvPr id="6" name="图片 5" descr="textimage46.jpeg"/>
            <p:cNvPicPr>
              <a:picLocks noChangeAspect="1"/>
            </p:cNvPicPr>
            <p:nvPr/>
          </p:nvPicPr>
          <p:blipFill>
            <a:blip r:embed="rId3" cstate="print"/>
            <a:stretch>
              <a:fillRect/>
            </a:stretch>
          </p:blipFill>
          <p:spPr>
            <a:xfrm>
              <a:off x="1945575" y="3471681"/>
              <a:ext cx="1171575" cy="1704975"/>
            </a:xfrm>
            <a:prstGeom prst="rect">
              <a:avLst/>
            </a:prstGeom>
          </p:spPr>
        </p:pic>
        <p:pic>
          <p:nvPicPr>
            <p:cNvPr id="7" name="图片 6" descr="textimage47.jpeg"/>
            <p:cNvPicPr>
              <a:picLocks noChangeAspect="1"/>
            </p:cNvPicPr>
            <p:nvPr/>
          </p:nvPicPr>
          <p:blipFill>
            <a:blip r:embed="rId4" cstate="print"/>
            <a:stretch>
              <a:fillRect/>
            </a:stretch>
          </p:blipFill>
          <p:spPr>
            <a:xfrm>
              <a:off x="3423150" y="3471681"/>
              <a:ext cx="1228724" cy="1704974"/>
            </a:xfrm>
            <a:prstGeom prst="rect">
              <a:avLst/>
            </a:prstGeom>
          </p:spPr>
        </p:pic>
        <p:pic>
          <p:nvPicPr>
            <p:cNvPr id="8" name="图片 7" descr="textimage48.jpeg"/>
            <p:cNvPicPr>
              <a:picLocks noChangeAspect="1"/>
            </p:cNvPicPr>
            <p:nvPr/>
          </p:nvPicPr>
          <p:blipFill>
            <a:blip r:embed="rId5" cstate="print"/>
            <a:stretch>
              <a:fillRect/>
            </a:stretch>
          </p:blipFill>
          <p:spPr>
            <a:xfrm>
              <a:off x="4957875" y="3471681"/>
              <a:ext cx="1228724" cy="1704974"/>
            </a:xfrm>
            <a:prstGeom prst="rect">
              <a:avLst/>
            </a:prstGeom>
          </p:spPr>
        </p:pic>
      </p:grpSp>
      <p:sp>
        <p:nvSpPr>
          <p:cNvPr id="9" name="文本框 8"/>
          <p:cNvSpPr txBox="1"/>
          <p:nvPr/>
        </p:nvSpPr>
        <p:spPr>
          <a:xfrm>
            <a:off x="4583896" y="2991641"/>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3811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小鱼做斜上抛运动,其竖直分运动为竖直上抛运动,水平分运动为匀速直线运</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动。在水平方向有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成正比,</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。在竖直方向有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图线为开口向</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下的抛物线,</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。水平方向的分速度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,不随时间变化,</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。竖直方向的分</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图线为斜率为负的直线,</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8787100" y="1348567"/>
          <a:ext cx="219075" cy="657225"/>
        </p:xfrm>
        <a:graphic>
          <a:graphicData uri="http://schemas.openxmlformats.org/presentationml/2006/ole">
            <mc:AlternateContent xmlns:mc="http://schemas.openxmlformats.org/markup-compatibility/2006">
              <mc:Choice xmlns:v="urn:schemas-microsoft-com:vml" Requires="v">
                <p:oleObj spid="_x0000_s17409" name="Equation" r:id="rId1" imgW="5791200" imgH="17373600" progId="">
                  <p:embed/>
                </p:oleObj>
              </mc:Choice>
              <mc:Fallback>
                <p:oleObj name="Equation" r:id="rId1" imgW="5791200" imgH="17373600" progId="">
                  <p:embed/>
                  <p:pic>
                    <p:nvPicPr>
                      <p:cNvPr id="0" name="图片 17408"/>
                      <p:cNvPicPr>
                        <a:picLocks noChangeAspect="1"/>
                      </p:cNvPicPr>
                      <p:nvPr/>
                    </p:nvPicPr>
                    <p:blipFill>
                      <a:blip r:embed="rId2"/>
                      <a:stretch>
                        <a:fillRect/>
                      </a:stretch>
                    </p:blipFill>
                    <p:spPr>
                      <a:xfrm>
                        <a:off x="8787100" y="1348567"/>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805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高考变</a:t>
            </a:r>
            <a:r>
              <a:rPr lang="zh-CN" altLang="en-US" sz="2410" b="1" kern="0" dirty="0" smtClean="0">
                <a:solidFill>
                  <a:srgbClr val="DE0000"/>
                </a:solidFill>
                <a:ea typeface="微软雅黑" panose="020B0503020204020204" pitchFamily="34" charset="-122"/>
              </a:rPr>
              <a:t>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(由定态到动态)</a:t>
            </a:r>
            <a:r>
              <a:rPr lang="zh-CN" altLang="en-US" sz="2410" kern="0" dirty="0" smtClean="0">
                <a:solidFill>
                  <a:srgbClr val="000000"/>
                </a:solidFill>
                <a:latin typeface="楷体" panose="02010609060101010101" pitchFamily="49" charset="-122"/>
                <a:ea typeface="楷体" panose="02010609060101010101" pitchFamily="49" charset="-122"/>
              </a:rPr>
              <a:t>(多选)</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如图所示,将一个小球从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点以大小为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的初速度斜</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向上抛出,初速度与水平方向的夹角为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α</a:t>
            </a:r>
            <a:r>
              <a:rPr lang="zh-CN" altLang="en-US" sz="2410" kern="0" dirty="0" smtClean="0">
                <a:solidFill>
                  <a:srgbClr val="000000"/>
                </a:solidFill>
                <a:latin typeface="Times New Roman" panose="02020603050405020304" pitchFamily="65" charset="-122"/>
                <a:ea typeface="华文细黑" panose="02010600040101010101" pitchFamily="65" charset="-122"/>
              </a:rPr>
              <a:t>,小球恰好能垂直打在墙面上,不计小球的大小,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不计空气阻力,重力加速度大小为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,若改变小球从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点抛出的初速度,则关于小球从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抛出到打在墙面上的过程,下列说法正确的是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.仅将</a:t>
            </a:r>
            <a:r>
              <a:rPr lang="zh-CN" altLang="en-US" sz="2410" i="1" kern="0" dirty="0" smtClean="0">
                <a:solidFill>
                  <a:srgbClr val="000000"/>
                </a:solidFill>
                <a:latin typeface="Times New Roman" panose="02020603050405020304" pitchFamily="65" charset="-122"/>
                <a:ea typeface="华文细黑" panose="02010600040101010101" pitchFamily="65" charset="-122"/>
              </a:rPr>
              <a:t>α</a:t>
            </a:r>
            <a:r>
              <a:rPr lang="zh-CN" altLang="en-US" sz="2410" kern="0" dirty="0" smtClean="0">
                <a:solidFill>
                  <a:srgbClr val="000000"/>
                </a:solidFill>
                <a:latin typeface="Times New Roman" panose="02020603050405020304" pitchFamily="65" charset="-122"/>
                <a:ea typeface="华文细黑" panose="02010600040101010101" pitchFamily="65" charset="-122"/>
              </a:rPr>
              <a:t>变小,小球运动的时间变长</a:t>
            </a:r>
            <a:endParaRPr lang="zh-CN" altLang="en-US" dirty="0"/>
          </a:p>
        </p:txBody>
      </p:sp>
      <p:pic>
        <p:nvPicPr>
          <p:cNvPr id="3" name="图片 3" descr="textimage49.jpeg"/>
          <p:cNvPicPr>
            <a:picLocks noChangeAspect="1"/>
          </p:cNvPicPr>
          <p:nvPr/>
        </p:nvPicPr>
        <p:blipFill>
          <a:blip r:embed="rId1"/>
          <a:stretch>
            <a:fillRect/>
          </a:stretch>
        </p:blipFill>
        <p:spPr>
          <a:xfrm>
            <a:off x="7655730" y="2634451"/>
            <a:ext cx="3042866" cy="2116381"/>
          </a:xfrm>
          <a:prstGeom prst="rect">
            <a:avLst/>
          </a:prstGeom>
        </p:spPr>
      </p:pic>
      <p:sp>
        <p:nvSpPr>
          <p:cNvPr id="4" name="TextBox 2"/>
          <p:cNvSpPr txBox="1"/>
          <p:nvPr/>
        </p:nvSpPr>
        <p:spPr>
          <a:xfrm>
            <a:off x="468000" y="3420269"/>
            <a:ext cx="11831400" cy="163512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B.仅将</a:t>
            </a:r>
            <a:r>
              <a:rPr lang="zh-CN" altLang="en-US" sz="2410" i="1" kern="0" dirty="0" smtClean="0">
                <a:solidFill>
                  <a:srgbClr val="000000"/>
                </a:solidFill>
                <a:latin typeface="Times New Roman" panose="02020603050405020304" pitchFamily="65" charset="-122"/>
                <a:ea typeface="华文细黑" panose="02010600040101010101" pitchFamily="65" charset="-122"/>
              </a:rPr>
              <a:t>α</a:t>
            </a:r>
            <a:r>
              <a:rPr lang="zh-CN" altLang="en-US" sz="2410" kern="0" dirty="0" smtClean="0">
                <a:solidFill>
                  <a:srgbClr val="000000"/>
                </a:solidFill>
                <a:latin typeface="Times New Roman" panose="02020603050405020304" pitchFamily="65" charset="-122"/>
                <a:ea typeface="华文细黑" panose="02010600040101010101" pitchFamily="65" charset="-122"/>
              </a:rPr>
              <a:t>变小,小球仍可能垂直打在墙面上</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C.仅将</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变大,小球运动的时间变</a:t>
            </a:r>
            <a:r>
              <a:rPr lang="zh-CN" altLang="en-US" sz="2410" kern="0" dirty="0" smtClean="0">
                <a:solidFill>
                  <a:srgbClr val="000000"/>
                </a:solidFill>
                <a:latin typeface="Times New Roman" panose="02020603050405020304" pitchFamily="65" charset="-122"/>
                <a:ea typeface="华文细黑" panose="02010600040101010101" pitchFamily="65" charset="-122"/>
              </a:rPr>
              <a:t>短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D.将</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变大,同时将</a:t>
            </a:r>
            <a:r>
              <a:rPr lang="zh-CN" altLang="en-US" sz="2410" i="1" kern="0" dirty="0" smtClean="0">
                <a:solidFill>
                  <a:srgbClr val="000000"/>
                </a:solidFill>
                <a:latin typeface="Times New Roman" panose="02020603050405020304" pitchFamily="65" charset="-122"/>
                <a:ea typeface="华文细黑" panose="02010600040101010101" pitchFamily="65" charset="-122"/>
              </a:rPr>
              <a:t>α</a:t>
            </a:r>
            <a:r>
              <a:rPr lang="zh-CN" altLang="en-US" sz="2410" kern="0" dirty="0" smtClean="0">
                <a:solidFill>
                  <a:srgbClr val="000000"/>
                </a:solidFill>
                <a:latin typeface="Times New Roman" panose="02020603050405020304" pitchFamily="65" charset="-122"/>
                <a:ea typeface="华文细黑" panose="02010600040101010101" pitchFamily="65" charset="-122"/>
              </a:rPr>
              <a:t>变小,小球仍可能垂直打在墙面上</a:t>
            </a:r>
            <a:endParaRPr lang="zh-CN" altLang="en-US" dirty="0"/>
          </a:p>
        </p:txBody>
      </p:sp>
      <p:sp>
        <p:nvSpPr>
          <p:cNvPr id="5" name="文本框 8"/>
          <p:cNvSpPr txBox="1"/>
          <p:nvPr/>
        </p:nvSpPr>
        <p:spPr>
          <a:xfrm>
            <a:off x="6655598" y="2413247"/>
            <a:ext cx="1002432"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0127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到墙面的距离为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,小球运动时间为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水平方向有</a:t>
            </a:r>
            <a:r>
              <a:rPr lang="zh-CN" altLang="en-US" sz="2410" i="1" u="sng"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u="sng"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u="sng"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u="sng"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u="sng"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,则仅将</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变小,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变</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小;仅将</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变大,</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变小,</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。若小球垂直打在墙面上,其逆运动可视为平抛运</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动,</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水平方向有</a:t>
            </a:r>
            <a:r>
              <a:rPr lang="zh-CN" altLang="en-US" sz="2410" i="1" u="sng"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u="sng"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u="sng"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u="sng"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u="sng"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,竖直方向有</a:t>
            </a:r>
            <a:r>
              <a:rPr lang="zh-CN" altLang="en-US" sz="2410" i="1" u="sng"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u="sng"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u="sng"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u="sng"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15" kern="0" spc="438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,则仅将</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变小(如</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2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由60°减小为30°),或将</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变大,同时将</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变小,仍可能满足上述关系,即小球可能垂直打在</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墙面上,</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8256841" y="1920071"/>
          <a:ext cx="990599" cy="752474"/>
        </p:xfrm>
        <a:graphic>
          <a:graphicData uri="http://schemas.openxmlformats.org/presentationml/2006/ole">
            <mc:AlternateContent xmlns:mc="http://schemas.openxmlformats.org/markup-compatibility/2006">
              <mc:Choice xmlns:v="urn:schemas-microsoft-com:vml" Requires="v">
                <p:oleObj spid="_x0000_s18433" name="Equation" r:id="rId1" imgW="26212800" imgH="19812000" progId="">
                  <p:embed/>
                </p:oleObj>
              </mc:Choice>
              <mc:Fallback>
                <p:oleObj name="Equation" r:id="rId1" imgW="26212800" imgH="19812000" progId="">
                  <p:embed/>
                  <p:pic>
                    <p:nvPicPr>
                      <p:cNvPr id="0" name="图片 18432"/>
                      <p:cNvPicPr>
                        <a:picLocks noChangeAspect="1"/>
                      </p:cNvPicPr>
                      <p:nvPr/>
                    </p:nvPicPr>
                    <p:blipFill>
                      <a:blip r:embed="rId2"/>
                      <a:stretch>
                        <a:fillRect/>
                      </a:stretch>
                    </p:blipFill>
                    <p:spPr>
                      <a:xfrm>
                        <a:off x="8256841" y="1920071"/>
                        <a:ext cx="990599" cy="75247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7107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逆向思维处理斜抛运动</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利用斜上抛运动至最高点速度水平的特点,可以将斜抛运动从最高点分段研究,前半段</a:t>
            </a:r>
            <a:br>
              <a:rPr dirty="0"/>
            </a:br>
            <a:r>
              <a:rPr lang="zh-CN" altLang="en-US" sz="2410" kern="0" dirty="0" smtClean="0">
                <a:solidFill>
                  <a:srgbClr val="000000"/>
                </a:solidFill>
                <a:latin typeface="Times New Roman" panose="02020603050405020304" pitchFamily="65" charset="-122"/>
                <a:ea typeface="楷体_GB2312" pitchFamily="65" charset="-122"/>
              </a:rPr>
              <a:t>相当于反向的平抛运动,后半段相当于平抛运动</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r>
              <a:rPr lang="en-US" altLang="zh-CN" sz="5000" b="1" dirty="0" smtClean="0">
                <a:solidFill>
                  <a:schemeClr val="bg1"/>
                </a:solidFill>
                <a:latin typeface="微软雅黑" panose="020B0503020204020204" pitchFamily="34" charset="-122"/>
                <a:ea typeface="微软雅黑" panose="020B0503020204020204" pitchFamily="34" charset="-122"/>
              </a:rPr>
              <a:t>7</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441135"/>
            <a:ext cx="6599869"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抛体运动中的综合问题</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825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题型1　抛体运动中的临界、极值问题</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1.抛体运动中的临界问题</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(1)抛体运动的临界问题的两种常见情境</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物体有最大位移、最小位移、最大初速度、最小初速度等。</a:t>
            </a:r>
            <a:endParaRPr lang="zh-CN" altLang="en-US" dirty="0"/>
          </a:p>
        </p:txBody>
      </p:sp>
      <p:sp>
        <p:nvSpPr>
          <p:cNvPr id="3" name="TextBox 2"/>
          <p:cNvSpPr txBox="1"/>
          <p:nvPr/>
        </p:nvSpPr>
        <p:spPr>
          <a:xfrm>
            <a:off x="468000" y="2920203"/>
            <a:ext cx="11831400" cy="276017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物体的速度方向恰好为某一方向。</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(2)处理抛体运动的临界问题的关键</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关于临界条件的关键信息:“恰好不出界”“刚好飞过壕沟”“速度方向恰好与斜</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面平行”“速度方向与圆周相切”等。</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解题关键:从实际出发寻找临界点,画出物体运动的草图,确定临界条件</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3727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.抛体运动中的极值问题</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抛体运动的极值问题主要是利用抛体运动规律和几何关系,列出关系式,得到相关的函</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数关系,利用数学方法得到最大值或最小值的问题。常见的数学方法有二次函数求极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值、均值不等式求极值、导数求极值等。极值问题中往往蕴含临界问题。</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15403"/>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2.曲线运动的特征</a:t>
            </a:r>
            <a:endParaRPr lang="zh-CN" altLang="en-US" sz="2800" b="1"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1)曲线运动是变速运动,</a:t>
            </a:r>
            <a:r>
              <a:rPr lang="zh-CN" altLang="en-US" sz="2410" u="sng" kern="0" dirty="0" smtClean="0">
                <a:solidFill>
                  <a:srgbClr val="000000"/>
                </a:solidFill>
                <a:latin typeface="Times New Roman" panose="02020603050405020304" pitchFamily="65" charset="-122"/>
                <a:ea typeface="华文细黑" panose="02010600040101010101" pitchFamily="65" charset="-122"/>
              </a:rPr>
              <a:t>加速度必不为0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(2)若做曲线运动的物体所受合力恒定,物体做</a:t>
            </a:r>
            <a:r>
              <a:rPr lang="zh-CN" altLang="en-US" sz="2410" u="sng" kern="0" dirty="0" smtClean="0">
                <a:solidFill>
                  <a:srgbClr val="000000"/>
                </a:solidFill>
                <a:latin typeface="Times New Roman" panose="02020603050405020304" pitchFamily="65" charset="-122"/>
                <a:ea typeface="华文细黑" panose="02010600040101010101" pitchFamily="65" charset="-122"/>
              </a:rPr>
              <a:t>匀变速曲线运动</a:t>
            </a:r>
            <a:r>
              <a:rPr lang="zh-CN" altLang="en-US" sz="2410" kern="0" dirty="0" smtClean="0">
                <a:solidFill>
                  <a:srgbClr val="000000"/>
                </a:solidFill>
                <a:latin typeface="Times New Roman" panose="02020603050405020304" pitchFamily="65" charset="-122"/>
                <a:ea typeface="华文细黑" panose="02010600040101010101" pitchFamily="65" charset="-122"/>
              </a:rPr>
              <a:t>;若所受合力变化,物体</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做</a:t>
            </a:r>
            <a:r>
              <a:rPr lang="zh-CN" altLang="en-US" sz="2410" u="sng" kern="0" dirty="0" smtClean="0">
                <a:solidFill>
                  <a:srgbClr val="000000"/>
                </a:solidFill>
                <a:latin typeface="Times New Roman" panose="02020603050405020304" pitchFamily="65" charset="-122"/>
                <a:ea typeface="华文细黑" panose="02010600040101010101" pitchFamily="65" charset="-122"/>
              </a:rPr>
              <a:t>变加速曲线运动</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(3)曲线运动的轨迹:</a:t>
            </a:r>
            <a:r>
              <a:rPr lang="zh-CN" altLang="en-US" sz="2410" u="sng" kern="0" dirty="0" smtClean="0">
                <a:solidFill>
                  <a:srgbClr val="000000"/>
                </a:solidFill>
                <a:latin typeface="Times New Roman" panose="02020603050405020304" pitchFamily="65" charset="-122"/>
                <a:ea typeface="华文细黑" panose="02010600040101010101" pitchFamily="65" charset="-122"/>
              </a:rPr>
              <a:t>始终夹在合力方向与速度方向之间,而且向合力的方向弯曲</a:t>
            </a:r>
            <a:r>
              <a:rPr lang="zh-CN" altLang="en-US" sz="2410" kern="0" dirty="0" smtClean="0">
                <a:solidFill>
                  <a:srgbClr val="000000"/>
                </a:solidFill>
                <a:latin typeface="Times New Roman" panose="02020603050405020304" pitchFamily="65" charset="-122"/>
                <a:ea typeface="华文细黑" panose="02010600040101010101" pitchFamily="65" charset="-122"/>
              </a:rPr>
              <a:t>,如图</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所示。</a:t>
            </a:r>
            <a:endParaRPr lang="zh-CN" altLang="en-US" dirty="0"/>
          </a:p>
          <a:p>
            <a:pPr marL="0" indent="0" eaLnBrk="0" latinLnBrk="1" hangingPunct="0">
              <a:lnSpc>
                <a:spcPct val="150000"/>
              </a:lnSpc>
              <a:spcBef>
                <a:spcPts val="145"/>
              </a:spcBef>
              <a:buNone/>
            </a:pPr>
            <a:r>
              <a:rPr lang="zh-CN" altLang="en-US" sz="4885" kern="0" spc="666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jpeg"/>
          <p:cNvPicPr>
            <a:picLocks noChangeAspect="1"/>
          </p:cNvPicPr>
          <p:nvPr/>
        </p:nvPicPr>
        <p:blipFill>
          <a:blip r:embed="rId1"/>
          <a:stretch>
            <a:fillRect/>
          </a:stretch>
        </p:blipFill>
        <p:spPr>
          <a:xfrm>
            <a:off x="5655466" y="3953681"/>
            <a:ext cx="1466850" cy="11811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901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某运动员从滑雪跳台以不同的速度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水平跳向对面倾角为45</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的斜坡(如图所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示),已知跳台的高度为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,不计空气阻力,重力加速度为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,则该运动员落到斜坡上的最小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速度为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70" kern="0" spc="8481"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50.jpeg"/>
          <p:cNvPicPr>
            <a:picLocks noChangeAspect="1"/>
          </p:cNvPicPr>
          <p:nvPr/>
        </p:nvPicPr>
        <p:blipFill>
          <a:blip r:embed="rId1"/>
          <a:stretch>
            <a:fillRect/>
          </a:stretch>
        </p:blipFill>
        <p:spPr>
          <a:xfrm>
            <a:off x="4869648" y="2205823"/>
            <a:ext cx="2789270" cy="1928826"/>
          </a:xfrm>
          <a:prstGeom prst="rect">
            <a:avLst/>
          </a:prstGeom>
        </p:spPr>
      </p:pic>
      <p:graphicFrame>
        <p:nvGraphicFramePr>
          <p:cNvPr id="5" name="对象 4"/>
          <p:cNvGraphicFramePr>
            <a:graphicFrameLocks noChangeAspect="1"/>
          </p:cNvGraphicFramePr>
          <p:nvPr/>
        </p:nvGraphicFramePr>
        <p:xfrm>
          <a:off x="765483" y="2420137"/>
          <a:ext cx="1390650" cy="476249"/>
        </p:xfrm>
        <a:graphic>
          <a:graphicData uri="http://schemas.openxmlformats.org/presentationml/2006/ole">
            <mc:AlternateContent xmlns:mc="http://schemas.openxmlformats.org/markup-compatibility/2006">
              <mc:Choice xmlns:v="urn:schemas-microsoft-com:vml" Requires="v">
                <p:oleObj spid="_x0000_s19457" name="Equation" r:id="rId2" imgW="36880800" imgH="12496800" progId="">
                  <p:embed/>
                </p:oleObj>
              </mc:Choice>
              <mc:Fallback>
                <p:oleObj name="Equation" r:id="rId2" imgW="36880800" imgH="12496800" progId="">
                  <p:embed/>
                  <p:pic>
                    <p:nvPicPr>
                      <p:cNvPr id="0" name="图片 19456"/>
                      <p:cNvPicPr>
                        <a:picLocks noChangeAspect="1"/>
                      </p:cNvPicPr>
                      <p:nvPr/>
                    </p:nvPicPr>
                    <p:blipFill>
                      <a:blip r:embed="rId3"/>
                      <a:stretch>
                        <a:fillRect/>
                      </a:stretch>
                    </p:blipFill>
                    <p:spPr>
                      <a:xfrm>
                        <a:off x="765483" y="2420137"/>
                        <a:ext cx="1390650" cy="476249"/>
                      </a:xfrm>
                      <a:prstGeom prst="rect">
                        <a:avLst/>
                      </a:prstGeom>
                      <a:noFill/>
                      <a:ln w="9525">
                        <a:noFill/>
                      </a:ln>
                    </p:spPr>
                  </p:pic>
                </p:oleObj>
              </mc:Fallback>
            </mc:AlternateContent>
          </a:graphicData>
        </a:graphic>
      </p:graphicFrame>
      <p:sp>
        <p:nvSpPr>
          <p:cNvPr id="6" name="TextBox 2"/>
          <p:cNvSpPr txBox="1"/>
          <p:nvPr/>
        </p:nvSpPr>
        <p:spPr>
          <a:xfrm>
            <a:off x="468000" y="2949513"/>
            <a:ext cx="11831400" cy="170912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70" kern="0" spc="840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70" kern="0" spc="840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70" kern="0" spc="848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7" name="对象 6"/>
          <p:cNvGraphicFramePr>
            <a:graphicFrameLocks noChangeAspect="1"/>
          </p:cNvGraphicFramePr>
          <p:nvPr/>
        </p:nvGraphicFramePr>
        <p:xfrm>
          <a:off x="748599" y="2991641"/>
          <a:ext cx="1381125" cy="476249"/>
        </p:xfrm>
        <a:graphic>
          <a:graphicData uri="http://schemas.openxmlformats.org/presentationml/2006/ole">
            <mc:AlternateContent xmlns:mc="http://schemas.openxmlformats.org/markup-compatibility/2006">
              <mc:Choice xmlns:v="urn:schemas-microsoft-com:vml" Requires="v">
                <p:oleObj spid="_x0000_s19458" name="Equation" r:id="rId4" imgW="36576000" imgH="12496800" progId="">
                  <p:embed/>
                </p:oleObj>
              </mc:Choice>
              <mc:Fallback>
                <p:oleObj name="Equation" r:id="rId4" imgW="36576000" imgH="12496800" progId="">
                  <p:embed/>
                  <p:pic>
                    <p:nvPicPr>
                      <p:cNvPr id="0" name="图片 19457"/>
                      <p:cNvPicPr>
                        <a:picLocks noChangeAspect="1"/>
                      </p:cNvPicPr>
                      <p:nvPr/>
                    </p:nvPicPr>
                    <p:blipFill>
                      <a:blip r:embed="rId5"/>
                      <a:stretch>
                        <a:fillRect/>
                      </a:stretch>
                    </p:blipFill>
                    <p:spPr>
                      <a:xfrm>
                        <a:off x="748599" y="2991641"/>
                        <a:ext cx="1381125" cy="47624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48599" y="3537680"/>
          <a:ext cx="1381125" cy="476249"/>
        </p:xfrm>
        <a:graphic>
          <a:graphicData uri="http://schemas.openxmlformats.org/presentationml/2006/ole">
            <mc:AlternateContent xmlns:mc="http://schemas.openxmlformats.org/markup-compatibility/2006">
              <mc:Choice xmlns:v="urn:schemas-microsoft-com:vml" Requires="v">
                <p:oleObj spid="_x0000_s19459" name="Equation" r:id="rId6" imgW="36576000" imgH="12496800" progId="">
                  <p:embed/>
                </p:oleObj>
              </mc:Choice>
              <mc:Fallback>
                <p:oleObj name="Equation" r:id="rId6" imgW="36576000" imgH="12496800" progId="">
                  <p:embed/>
                  <p:pic>
                    <p:nvPicPr>
                      <p:cNvPr id="0" name="图片 19458"/>
                      <p:cNvPicPr>
                        <a:picLocks noChangeAspect="1"/>
                      </p:cNvPicPr>
                      <p:nvPr/>
                    </p:nvPicPr>
                    <p:blipFill>
                      <a:blip r:embed="rId7"/>
                      <a:stretch>
                        <a:fillRect/>
                      </a:stretch>
                    </p:blipFill>
                    <p:spPr>
                      <a:xfrm>
                        <a:off x="748599" y="3537680"/>
                        <a:ext cx="1381125" cy="47624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65483" y="4083719"/>
          <a:ext cx="1390650" cy="476249"/>
        </p:xfrm>
        <a:graphic>
          <a:graphicData uri="http://schemas.openxmlformats.org/presentationml/2006/ole">
            <mc:AlternateContent xmlns:mc="http://schemas.openxmlformats.org/markup-compatibility/2006">
              <mc:Choice xmlns:v="urn:schemas-microsoft-com:vml" Requires="v">
                <p:oleObj spid="_x0000_s19460" name="Equation" r:id="rId8" imgW="36880800" imgH="12496800" progId="">
                  <p:embed/>
                </p:oleObj>
              </mc:Choice>
              <mc:Fallback>
                <p:oleObj name="Equation" r:id="rId8" imgW="36880800" imgH="12496800" progId="">
                  <p:embed/>
                  <p:pic>
                    <p:nvPicPr>
                      <p:cNvPr id="0" name="图片 19459"/>
                      <p:cNvPicPr>
                        <a:picLocks noChangeAspect="1"/>
                      </p:cNvPicPr>
                      <p:nvPr/>
                    </p:nvPicPr>
                    <p:blipFill>
                      <a:blip r:embed="rId9"/>
                      <a:stretch>
                        <a:fillRect/>
                      </a:stretch>
                    </p:blipFill>
                    <p:spPr>
                      <a:xfrm>
                        <a:off x="765483" y="4083719"/>
                        <a:ext cx="1390650" cy="476249"/>
                      </a:xfrm>
                      <a:prstGeom prst="rect">
                        <a:avLst/>
                      </a:prstGeom>
                      <a:noFill/>
                      <a:ln w="9525">
                        <a:noFill/>
                      </a:ln>
                    </p:spPr>
                  </p:pic>
                </p:oleObj>
              </mc:Fallback>
            </mc:AlternateContent>
          </a:graphicData>
        </a:graphic>
      </p:graphicFrame>
      <p:sp>
        <p:nvSpPr>
          <p:cNvPr id="10" name="文本框 8"/>
          <p:cNvSpPr txBox="1"/>
          <p:nvPr/>
        </p:nvSpPr>
        <p:spPr>
          <a:xfrm>
            <a:off x="1940690"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a:t>
            </a:r>
            <a:r>
              <a:rPr lang="zh-CN" altLang="en-US" sz="2410" b="1" kern="0" dirty="0" smtClean="0">
                <a:solidFill>
                  <a:srgbClr val="DE0000"/>
                </a:solidFill>
                <a:ea typeface="微软雅黑" panose="020B0503020204020204" pitchFamily="34" charset="-122"/>
              </a:rPr>
              <a:t>导引</a:t>
            </a:r>
            <a:endParaRPr lang="zh-CN" altLang="en-US" dirty="0"/>
          </a:p>
        </p:txBody>
      </p:sp>
      <p:pic>
        <p:nvPicPr>
          <p:cNvPr id="3" name="图片 3" descr="textimage51.jpeg"/>
          <p:cNvPicPr>
            <a:picLocks noChangeAspect="1"/>
          </p:cNvPicPr>
          <p:nvPr/>
        </p:nvPicPr>
        <p:blipFill>
          <a:blip r:embed="rId1"/>
          <a:stretch>
            <a:fillRect/>
          </a:stretch>
        </p:blipFill>
        <p:spPr>
          <a:xfrm>
            <a:off x="2297880" y="1562881"/>
            <a:ext cx="6499728" cy="2118276"/>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33752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设运动员落到斜坡上经历的时间为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,以跳出点为坐标原点,沿水平方向建立</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沿竖直方向建立</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轴,水平方向上的位移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①;竖直方向上的位移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②;由几何关</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系可得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)·tan 45°③;联立可得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④。运动员落到斜坡上时的速度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满足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⑤。联立④⑤可得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515" kern="0" spc="653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,变形可得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515" kern="0" spc="9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55" kern="0" spc="-123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;当</a:t>
            </a:r>
            <a:r>
              <a:rPr lang="zh-CN" altLang="en-US" sz="3515" kern="0" spc="9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55" kern="0" spc="-123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6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最小,最小值为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min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70" kern="0" spc="840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FF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324739" y="1263725"/>
          <a:ext cx="219075" cy="657225"/>
        </p:xfrm>
        <a:graphic>
          <a:graphicData uri="http://schemas.openxmlformats.org/presentationml/2006/ole">
            <mc:AlternateContent xmlns:mc="http://schemas.openxmlformats.org/markup-compatibility/2006">
              <mc:Choice xmlns:v="urn:schemas-microsoft-com:vml" Requires="v">
                <p:oleObj spid="_x0000_s20481" name="Equation" r:id="rId1" imgW="5791200" imgH="17373600" progId="">
                  <p:embed/>
                </p:oleObj>
              </mc:Choice>
              <mc:Fallback>
                <p:oleObj name="Equation" r:id="rId1" imgW="5791200" imgH="17373600" progId="">
                  <p:embed/>
                  <p:pic>
                    <p:nvPicPr>
                      <p:cNvPr id="0" name="图片 20480"/>
                      <p:cNvPicPr>
                        <a:picLocks noChangeAspect="1"/>
                      </p:cNvPicPr>
                      <p:nvPr/>
                    </p:nvPicPr>
                    <p:blipFill>
                      <a:blip r:embed="rId2"/>
                      <a:stretch>
                        <a:fillRect/>
                      </a:stretch>
                    </p:blipFill>
                    <p:spPr>
                      <a:xfrm>
                        <a:off x="9324739" y="1263725"/>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240488" y="1964938"/>
          <a:ext cx="219075" cy="657225"/>
        </p:xfrm>
        <a:graphic>
          <a:graphicData uri="http://schemas.openxmlformats.org/presentationml/2006/ole">
            <mc:AlternateContent xmlns:mc="http://schemas.openxmlformats.org/markup-compatibility/2006">
              <mc:Choice xmlns:v="urn:schemas-microsoft-com:vml" Requires="v">
                <p:oleObj spid="_x0000_s20482" name="Equation" r:id="rId3" imgW="5791200" imgH="17373600" progId="">
                  <p:embed/>
                </p:oleObj>
              </mc:Choice>
              <mc:Fallback>
                <p:oleObj name="Equation" r:id="rId3" imgW="5791200" imgH="17373600" progId="">
                  <p:embed/>
                  <p:pic>
                    <p:nvPicPr>
                      <p:cNvPr id="0" name="图片 20481"/>
                      <p:cNvPicPr>
                        <a:picLocks noChangeAspect="1"/>
                      </p:cNvPicPr>
                      <p:nvPr/>
                    </p:nvPicPr>
                    <p:blipFill>
                      <a:blip r:embed="rId4"/>
                      <a:stretch>
                        <a:fillRect/>
                      </a:stretch>
                    </p:blipFill>
                    <p:spPr>
                      <a:xfrm>
                        <a:off x="5240488" y="1964938"/>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561463" y="1964938"/>
          <a:ext cx="219075" cy="657225"/>
        </p:xfrm>
        <a:graphic>
          <a:graphicData uri="http://schemas.openxmlformats.org/presentationml/2006/ole">
            <mc:AlternateContent xmlns:mc="http://schemas.openxmlformats.org/markup-compatibility/2006">
              <mc:Choice xmlns:v="urn:schemas-microsoft-com:vml" Requires="v">
                <p:oleObj spid="_x0000_s20483" name="Equation" r:id="rId5" imgW="5791200" imgH="17373600" progId="">
                  <p:embed/>
                </p:oleObj>
              </mc:Choice>
              <mc:Fallback>
                <p:oleObj name="Equation" r:id="rId5" imgW="5791200" imgH="17373600" progId="">
                  <p:embed/>
                  <p:pic>
                    <p:nvPicPr>
                      <p:cNvPr id="0" name="图片 20482"/>
                      <p:cNvPicPr>
                        <a:picLocks noChangeAspect="1"/>
                      </p:cNvPicPr>
                      <p:nvPr/>
                    </p:nvPicPr>
                    <p:blipFill>
                      <a:blip r:embed="rId6"/>
                      <a:stretch>
                        <a:fillRect/>
                      </a:stretch>
                    </p:blipFill>
                    <p:spPr>
                      <a:xfrm>
                        <a:off x="5561463" y="1964938"/>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1432908" y="2108073"/>
          <a:ext cx="257175" cy="381000"/>
        </p:xfrm>
        <a:graphic>
          <a:graphicData uri="http://schemas.openxmlformats.org/presentationml/2006/ole">
            <mc:AlternateContent xmlns:mc="http://schemas.openxmlformats.org/markup-compatibility/2006">
              <mc:Choice xmlns:v="urn:schemas-microsoft-com:vml" Requires="v">
                <p:oleObj spid="_x0000_s20484" name="Equation" r:id="rId7" imgW="6705600" imgH="10058400" progId="">
                  <p:embed/>
                </p:oleObj>
              </mc:Choice>
              <mc:Fallback>
                <p:oleObj name="Equation" r:id="rId7" imgW="6705600" imgH="10058400" progId="">
                  <p:embed/>
                  <p:pic>
                    <p:nvPicPr>
                      <p:cNvPr id="0" name="图片 20483"/>
                      <p:cNvPicPr>
                        <a:picLocks noChangeAspect="1"/>
                      </p:cNvPicPr>
                      <p:nvPr/>
                    </p:nvPicPr>
                    <p:blipFill>
                      <a:blip r:embed="rId8"/>
                      <a:stretch>
                        <a:fillRect/>
                      </a:stretch>
                    </p:blipFill>
                    <p:spPr>
                      <a:xfrm>
                        <a:off x="11432908" y="2108073"/>
                        <a:ext cx="257175"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990603" y="2670051"/>
          <a:ext cx="1276350" cy="781050"/>
        </p:xfrm>
        <a:graphic>
          <a:graphicData uri="http://schemas.openxmlformats.org/presentationml/2006/ole">
            <mc:AlternateContent xmlns:mc="http://schemas.openxmlformats.org/markup-compatibility/2006">
              <mc:Choice xmlns:v="urn:schemas-microsoft-com:vml" Requires="v">
                <p:oleObj spid="_x0000_s20485" name="Equation" r:id="rId9" imgW="33832800" imgH="20726400" progId="">
                  <p:embed/>
                </p:oleObj>
              </mc:Choice>
              <mc:Fallback>
                <p:oleObj name="Equation" r:id="rId9" imgW="33832800" imgH="20726400" progId="">
                  <p:embed/>
                  <p:pic>
                    <p:nvPicPr>
                      <p:cNvPr id="0" name="图片 20484"/>
                      <p:cNvPicPr>
                        <a:picLocks noChangeAspect="1"/>
                      </p:cNvPicPr>
                      <p:nvPr/>
                    </p:nvPicPr>
                    <p:blipFill>
                      <a:blip r:embed="rId10"/>
                      <a:stretch>
                        <a:fillRect/>
                      </a:stretch>
                    </p:blipFill>
                    <p:spPr>
                      <a:xfrm>
                        <a:off x="3990603" y="2670051"/>
                        <a:ext cx="1276350" cy="78105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642057" y="2670051"/>
          <a:ext cx="571500" cy="781050"/>
        </p:xfrm>
        <a:graphic>
          <a:graphicData uri="http://schemas.openxmlformats.org/presentationml/2006/ole">
            <mc:AlternateContent xmlns:mc="http://schemas.openxmlformats.org/markup-compatibility/2006">
              <mc:Choice xmlns:v="urn:schemas-microsoft-com:vml" Requires="v">
                <p:oleObj spid="_x0000_s20486" name="Equation" r:id="rId11" imgW="15240000" imgH="20726400" progId="">
                  <p:embed/>
                </p:oleObj>
              </mc:Choice>
              <mc:Fallback>
                <p:oleObj name="Equation" r:id="rId11" imgW="15240000" imgH="20726400" progId="">
                  <p:embed/>
                  <p:pic>
                    <p:nvPicPr>
                      <p:cNvPr id="0" name="图片 20485"/>
                      <p:cNvPicPr>
                        <a:picLocks noChangeAspect="1"/>
                      </p:cNvPicPr>
                      <p:nvPr/>
                    </p:nvPicPr>
                    <p:blipFill>
                      <a:blip r:embed="rId12"/>
                      <a:stretch>
                        <a:fillRect/>
                      </a:stretch>
                    </p:blipFill>
                    <p:spPr>
                      <a:xfrm>
                        <a:off x="7642057" y="2670051"/>
                        <a:ext cx="571500" cy="78105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8386130" y="2736689"/>
          <a:ext cx="219075" cy="657225"/>
        </p:xfrm>
        <a:graphic>
          <a:graphicData uri="http://schemas.openxmlformats.org/presentationml/2006/ole">
            <mc:AlternateContent xmlns:mc="http://schemas.openxmlformats.org/markup-compatibility/2006">
              <mc:Choice xmlns:v="urn:schemas-microsoft-com:vml" Requires="v">
                <p:oleObj spid="_x0000_s20487" name="Equation" r:id="rId13" imgW="5791200" imgH="17373600" progId="">
                  <p:embed/>
                </p:oleObj>
              </mc:Choice>
              <mc:Fallback>
                <p:oleObj name="Equation" r:id="rId13" imgW="5791200" imgH="17373600" progId="">
                  <p:embed/>
                  <p:pic>
                    <p:nvPicPr>
                      <p:cNvPr id="0" name="图片 20486"/>
                      <p:cNvPicPr>
                        <a:picLocks noChangeAspect="1"/>
                      </p:cNvPicPr>
                      <p:nvPr/>
                    </p:nvPicPr>
                    <p:blipFill>
                      <a:blip r:embed="rId14"/>
                      <a:stretch>
                        <a:fillRect/>
                      </a:stretch>
                    </p:blipFill>
                    <p:spPr>
                      <a:xfrm>
                        <a:off x="8386130" y="2736689"/>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9922440" y="2670051"/>
          <a:ext cx="571500" cy="781050"/>
        </p:xfrm>
        <a:graphic>
          <a:graphicData uri="http://schemas.openxmlformats.org/presentationml/2006/ole">
            <mc:AlternateContent xmlns:mc="http://schemas.openxmlformats.org/markup-compatibility/2006">
              <mc:Choice xmlns:v="urn:schemas-microsoft-com:vml" Requires="v">
                <p:oleObj spid="_x0000_s20488" name="Equation" r:id="rId15" imgW="15240000" imgH="20726400" progId="">
                  <p:embed/>
                </p:oleObj>
              </mc:Choice>
              <mc:Fallback>
                <p:oleObj name="Equation" r:id="rId15" imgW="15240000" imgH="20726400" progId="">
                  <p:embed/>
                  <p:pic>
                    <p:nvPicPr>
                      <p:cNvPr id="0" name="图片 20487"/>
                      <p:cNvPicPr>
                        <a:picLocks noChangeAspect="1"/>
                      </p:cNvPicPr>
                      <p:nvPr/>
                    </p:nvPicPr>
                    <p:blipFill>
                      <a:blip r:embed="rId16"/>
                      <a:stretch>
                        <a:fillRect/>
                      </a:stretch>
                    </p:blipFill>
                    <p:spPr>
                      <a:xfrm>
                        <a:off x="9922440" y="2670051"/>
                        <a:ext cx="571500" cy="78105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10666513" y="2736689"/>
          <a:ext cx="219075" cy="657225"/>
        </p:xfrm>
        <a:graphic>
          <a:graphicData uri="http://schemas.openxmlformats.org/presentationml/2006/ole">
            <mc:AlternateContent xmlns:mc="http://schemas.openxmlformats.org/markup-compatibility/2006">
              <mc:Choice xmlns:v="urn:schemas-microsoft-com:vml" Requires="v">
                <p:oleObj spid="_x0000_s20489" name="Equation" r:id="rId17" imgW="5791200" imgH="17373600" progId="">
                  <p:embed/>
                </p:oleObj>
              </mc:Choice>
              <mc:Fallback>
                <p:oleObj name="Equation" r:id="rId17" imgW="5791200" imgH="17373600" progId="">
                  <p:embed/>
                  <p:pic>
                    <p:nvPicPr>
                      <p:cNvPr id="0" name="图片 20488"/>
                      <p:cNvPicPr>
                        <a:picLocks noChangeAspect="1"/>
                      </p:cNvPicPr>
                      <p:nvPr/>
                    </p:nvPicPr>
                    <p:blipFill>
                      <a:blip r:embed="rId18"/>
                      <a:stretch>
                        <a:fillRect/>
                      </a:stretch>
                    </p:blipFill>
                    <p:spPr>
                      <a:xfrm>
                        <a:off x="10666513" y="2736689"/>
                        <a:ext cx="21907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4054869" y="3440316"/>
          <a:ext cx="1381124" cy="476250"/>
        </p:xfrm>
        <a:graphic>
          <a:graphicData uri="http://schemas.openxmlformats.org/presentationml/2006/ole">
            <mc:AlternateContent xmlns:mc="http://schemas.openxmlformats.org/markup-compatibility/2006">
              <mc:Choice xmlns:v="urn:schemas-microsoft-com:vml" Requires="v">
                <p:oleObj spid="_x0000_s20490" name="Equation" r:id="rId19" imgW="36576000" imgH="12496800" progId="">
                  <p:embed/>
                </p:oleObj>
              </mc:Choice>
              <mc:Fallback>
                <p:oleObj name="Equation" r:id="rId19" imgW="36576000" imgH="12496800" progId="">
                  <p:embed/>
                  <p:pic>
                    <p:nvPicPr>
                      <p:cNvPr id="0" name="图片 20489"/>
                      <p:cNvPicPr>
                        <a:picLocks noChangeAspect="1"/>
                      </p:cNvPicPr>
                      <p:nvPr/>
                    </p:nvPicPr>
                    <p:blipFill>
                      <a:blip r:embed="rId20"/>
                      <a:stretch>
                        <a:fillRect/>
                      </a:stretch>
                    </p:blipFill>
                    <p:spPr>
                      <a:xfrm>
                        <a:off x="4054869" y="3440316"/>
                        <a:ext cx="1381124" cy="4762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328586"/>
          </a:xfrm>
          <a:prstGeom prst="rect">
            <a:avLst/>
          </a:prstGeom>
          <a:noFill/>
        </p:spPr>
        <p:txBody>
          <a:bodyPr wrap="square" lIns="0" tIns="0" rIns="0" bIns="0" rtlCol="0">
            <a:spAutoFit/>
          </a:bodyPr>
          <a:lstStyle/>
          <a:p>
            <a:pPr eaLnBrk="0" latinLnBrk="1" hangingPunct="0">
              <a:lnSpc>
                <a:spcPct val="150000"/>
              </a:lnSpc>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题型2　立体空间中的抛体运动问题</a:t>
            </a:r>
            <a:endPar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endParaRPr>
          </a:p>
          <a:p>
            <a:pPr eaLnBrk="0" latinLnBrk="1" hangingPunct="0">
              <a:lnSpc>
                <a:spcPct val="150000"/>
              </a:lnSpc>
              <a:spcBef>
                <a:spcPts val="145"/>
              </a:spcBef>
            </a:pPr>
            <a:r>
              <a:rPr lang="zh-CN" altLang="en-US" sz="2495" kern="0" dirty="0" smtClean="0">
                <a:latin typeface="华文细黑" panose="02010600040101010101" pitchFamily="65" charset="-122"/>
                <a:ea typeface="华文细黑" panose="02010600040101010101" pitchFamily="65" charset="-122"/>
                <a:sym typeface="Times New Roman" panose="02020603050405020304"/>
              </a:rPr>
              <a:t>处理三维空间的抛体运动问题,核心思想为建立合适的坐标系,将三维问题降为二维</a:t>
            </a:r>
            <a:endParaRPr lang="zh-CN" altLang="en-US" sz="2800" dirty="0" smtClean="0">
              <a:latin typeface="华文细黑" panose="02010600040101010101" pitchFamily="65" charset="-122"/>
              <a:ea typeface="华文细黑" panose="02010600040101010101" pitchFamily="65" charset="-122"/>
              <a:sym typeface="Times New Roman" panose="02020603050405020304"/>
            </a:endParaRPr>
          </a:p>
          <a:p>
            <a:pPr marL="0" indent="0" eaLnBrk="0" latinLnBrk="1" hangingPunct="0">
              <a:lnSpc>
                <a:spcPct val="150000"/>
              </a:lnSpc>
              <a:spcBef>
                <a:spcPts val="145"/>
              </a:spcBef>
              <a:buNone/>
            </a:pPr>
            <a:r>
              <a:rPr lang="zh-CN" altLang="en-US" sz="2495" kern="0" dirty="0" smtClean="0">
                <a:latin typeface="华文细黑" panose="02010600040101010101" pitchFamily="65" charset="-122"/>
                <a:ea typeface="华文细黑" panose="02010600040101010101" pitchFamily="65" charset="-122"/>
              </a:rPr>
              <a:t>问题</a:t>
            </a:r>
            <a:r>
              <a:rPr lang="zh-CN" altLang="en-US" sz="2495" kern="0" dirty="0" smtClean="0">
                <a:latin typeface="华文细黑" panose="02010600040101010101" pitchFamily="65" charset="-122"/>
                <a:ea typeface="华文细黑" panose="02010600040101010101" pitchFamily="65" charset="-122"/>
              </a:rPr>
              <a:t>,将立体空间问题转化为平面问题,结合合成与分解的思想“化曲为直”,进行</a:t>
            </a:r>
            <a:br>
              <a:rPr dirty="0">
                <a:latin typeface="华文细黑" panose="02010600040101010101" pitchFamily="65" charset="-122"/>
                <a:ea typeface="华文细黑" panose="02010600040101010101" pitchFamily="65" charset="-122"/>
              </a:rPr>
            </a:br>
            <a:r>
              <a:rPr lang="zh-CN" altLang="en-US" sz="2495" kern="0" dirty="0" smtClean="0">
                <a:latin typeface="华文细黑" panose="02010600040101010101" pitchFamily="65" charset="-122"/>
                <a:ea typeface="华文细黑" panose="02010600040101010101" pitchFamily="65" charset="-122"/>
              </a:rPr>
              <a:t>求解。</a:t>
            </a:r>
            <a:endParaRPr lang="zh-CN" altLang="en-US" dirty="0">
              <a:latin typeface="华文细黑" panose="02010600040101010101" pitchFamily="65" charset="-122"/>
              <a:ea typeface="华文细黑" panose="02010600040101010101" pitchFamily="65"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4267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(2022山东,11,4分)</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(多选)如图所示,某同学将离地1.25 m的网球以13 m/s的速度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斜向上击出,击球点到竖直墙壁的距离4.8 m。当网球竖直分速度为零时,击中墙壁上离</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地高度为8.45 m的</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点。网球与墙壁碰撞后,垂直墙面速度分量大小变为碰前的0.75倍,</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平行墙面的速度分量不变。重力加速度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,网球碰墙后的速度大小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和着地点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到墙壁的距离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分别为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52.jpeg"/>
          <p:cNvPicPr>
            <a:picLocks noChangeAspect="1"/>
          </p:cNvPicPr>
          <p:nvPr/>
        </p:nvPicPr>
        <p:blipFill>
          <a:blip r:embed="rId1"/>
          <a:stretch>
            <a:fillRect/>
          </a:stretch>
        </p:blipFill>
        <p:spPr>
          <a:xfrm>
            <a:off x="7012788" y="3134517"/>
            <a:ext cx="2991731" cy="2384338"/>
          </a:xfrm>
          <a:prstGeom prst="rect">
            <a:avLst/>
          </a:prstGeom>
        </p:spPr>
      </p:pic>
      <p:sp>
        <p:nvSpPr>
          <p:cNvPr id="4" name="TextBox 2"/>
          <p:cNvSpPr txBox="1"/>
          <p:nvPr/>
        </p:nvSpPr>
        <p:spPr>
          <a:xfrm>
            <a:off x="468000" y="3648396"/>
            <a:ext cx="11831400" cy="1066189"/>
          </a:xfrm>
          <a:prstGeom prst="rect">
            <a:avLst/>
          </a:prstGeom>
          <a:noFill/>
        </p:spPr>
        <p:txBody>
          <a:bodyPr wrap="square" lIns="0" tIns="0" rIns="0" bIns="0" rtlCol="0">
            <a:spAutoFit/>
          </a:bodyPr>
          <a:lstStyle/>
          <a:p>
            <a:pPr marL="0" indent="0" eaLnBrk="0" latinLnBrk="1" hangingPunct="0">
              <a:lnSpc>
                <a:spcPct val="150000"/>
              </a:lnSpc>
              <a:spcBef>
                <a:spcPts val="389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=5 m/s　　　    B.</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010" kern="0" spc="98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m/s</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=3.6 m　　　    D.</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=3.9 m</a:t>
            </a:r>
            <a:endParaRPr lang="zh-CN" altLang="en-US" dirty="0"/>
          </a:p>
        </p:txBody>
      </p:sp>
      <p:graphicFrame>
        <p:nvGraphicFramePr>
          <p:cNvPr id="5" name="对象 4"/>
          <p:cNvGraphicFramePr>
            <a:graphicFrameLocks noChangeAspect="1"/>
          </p:cNvGraphicFramePr>
          <p:nvPr/>
        </p:nvGraphicFramePr>
        <p:xfrm>
          <a:off x="3709125" y="3777459"/>
          <a:ext cx="380999" cy="342899"/>
        </p:xfrm>
        <a:graphic>
          <a:graphicData uri="http://schemas.openxmlformats.org/presentationml/2006/ole">
            <mc:AlternateContent xmlns:mc="http://schemas.openxmlformats.org/markup-compatibility/2006">
              <mc:Choice xmlns:v="urn:schemas-microsoft-com:vml" Requires="v">
                <p:oleObj spid="_x0000_s21505" name="Equation" r:id="rId2" imgW="10058400" imgH="9144000" progId="">
                  <p:embed/>
                </p:oleObj>
              </mc:Choice>
              <mc:Fallback>
                <p:oleObj name="Equation" r:id="rId2" imgW="10058400" imgH="9144000" progId="">
                  <p:embed/>
                  <p:pic>
                    <p:nvPicPr>
                      <p:cNvPr id="0" name="图片 21504"/>
                      <p:cNvPicPr>
                        <a:picLocks noChangeAspect="1"/>
                      </p:cNvPicPr>
                      <p:nvPr/>
                    </p:nvPicPr>
                    <p:blipFill>
                      <a:blip r:embed="rId3"/>
                      <a:stretch>
                        <a:fillRect/>
                      </a:stretch>
                    </p:blipFill>
                    <p:spPr>
                      <a:xfrm>
                        <a:off x="3709125" y="3777459"/>
                        <a:ext cx="380999" cy="342899"/>
                      </a:xfrm>
                      <a:prstGeom prst="rect">
                        <a:avLst/>
                      </a:prstGeom>
                      <a:noFill/>
                      <a:ln w="9525">
                        <a:noFill/>
                      </a:ln>
                    </p:spPr>
                  </p:pic>
                </p:oleObj>
              </mc:Fallback>
            </mc:AlternateContent>
          </a:graphicData>
        </a:graphic>
      </p:graphicFrame>
      <p:sp>
        <p:nvSpPr>
          <p:cNvPr id="6" name="文本框 8"/>
          <p:cNvSpPr txBox="1"/>
          <p:nvPr/>
        </p:nvSpPr>
        <p:spPr>
          <a:xfrm>
            <a:off x="3726640" y="2991641"/>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0165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如图所示建立坐标系,</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9455" kern="0" spc="15968"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25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(关键点1:竖直分速度为零时,击中墙壁上</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点)网球在竖直方向做匀减速运动,有</a:t>
            </a:r>
            <a:r>
              <a:rPr lang="zh-CN" altLang="en-US" sz="2270" kern="0" spc="35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),代入数据解得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915" kern="0" spc="1683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m/s=12 m/s;斜上抛时间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20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=1.2 s(关键点</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3" name="图片 3" descr="textimage53.jpeg"/>
          <p:cNvPicPr>
            <a:picLocks noChangeAspect="1"/>
          </p:cNvPicPr>
          <p:nvPr/>
        </p:nvPicPr>
        <p:blipFill>
          <a:blip r:embed="rId1"/>
          <a:stretch>
            <a:fillRect/>
          </a:stretch>
        </p:blipFill>
        <p:spPr>
          <a:xfrm>
            <a:off x="4226706" y="1348567"/>
            <a:ext cx="3011274" cy="2345063"/>
          </a:xfrm>
          <a:prstGeom prst="rect">
            <a:avLst/>
          </a:prstGeom>
        </p:spPr>
      </p:pic>
      <p:graphicFrame>
        <p:nvGraphicFramePr>
          <p:cNvPr id="5" name="对象 4"/>
          <p:cNvGraphicFramePr>
            <a:graphicFrameLocks noChangeAspect="1"/>
          </p:cNvGraphicFramePr>
          <p:nvPr/>
        </p:nvGraphicFramePr>
        <p:xfrm>
          <a:off x="10736018" y="3842007"/>
          <a:ext cx="333375" cy="419100"/>
        </p:xfrm>
        <a:graphic>
          <a:graphicData uri="http://schemas.openxmlformats.org/presentationml/2006/ole">
            <mc:AlternateContent xmlns:mc="http://schemas.openxmlformats.org/markup-compatibility/2006">
              <mc:Choice xmlns:v="urn:schemas-microsoft-com:vml" Requires="v">
                <p:oleObj spid="_x0000_s22529" name="Equation" r:id="rId2" imgW="8839200" imgH="10972800" progId="">
                  <p:embed/>
                </p:oleObj>
              </mc:Choice>
              <mc:Fallback>
                <p:oleObj name="Equation" r:id="rId2" imgW="8839200" imgH="10972800" progId="">
                  <p:embed/>
                  <p:pic>
                    <p:nvPicPr>
                      <p:cNvPr id="0" name="图片 22528"/>
                      <p:cNvPicPr>
                        <a:picLocks noChangeAspect="1"/>
                      </p:cNvPicPr>
                      <p:nvPr/>
                    </p:nvPicPr>
                    <p:blipFill>
                      <a:blip r:embed="rId3"/>
                      <a:stretch>
                        <a:fillRect/>
                      </a:stretch>
                    </p:blipFill>
                    <p:spPr>
                      <a:xfrm>
                        <a:off x="10736018" y="3842007"/>
                        <a:ext cx="333375" cy="4191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511217" y="4505452"/>
          <a:ext cx="2381250" cy="419099"/>
        </p:xfrm>
        <a:graphic>
          <a:graphicData uri="http://schemas.openxmlformats.org/presentationml/2006/ole">
            <mc:AlternateContent xmlns:mc="http://schemas.openxmlformats.org/markup-compatibility/2006">
              <mc:Choice xmlns:v="urn:schemas-microsoft-com:vml" Requires="v">
                <p:oleObj spid="_x0000_s22530" name="Equation" r:id="rId4" imgW="63093600" imgH="10972800" progId="">
                  <p:embed/>
                </p:oleObj>
              </mc:Choice>
              <mc:Fallback>
                <p:oleObj name="Equation" r:id="rId4" imgW="63093600" imgH="10972800" progId="">
                  <p:embed/>
                  <p:pic>
                    <p:nvPicPr>
                      <p:cNvPr id="0" name="图片 22529"/>
                      <p:cNvPicPr>
                        <a:picLocks noChangeAspect="1"/>
                      </p:cNvPicPr>
                      <p:nvPr/>
                    </p:nvPicPr>
                    <p:blipFill>
                      <a:blip r:embed="rId5"/>
                      <a:stretch>
                        <a:fillRect/>
                      </a:stretch>
                    </p:blipFill>
                    <p:spPr>
                      <a:xfrm>
                        <a:off x="3511217" y="4505452"/>
                        <a:ext cx="2381250" cy="4190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357379" y="4374483"/>
          <a:ext cx="400050" cy="733425"/>
        </p:xfrm>
        <a:graphic>
          <a:graphicData uri="http://schemas.openxmlformats.org/presentationml/2006/ole">
            <mc:AlternateContent xmlns:mc="http://schemas.openxmlformats.org/markup-compatibility/2006">
              <mc:Choice xmlns:v="urn:schemas-microsoft-com:vml" Requires="v">
                <p:oleObj spid="_x0000_s22531" name="Equation" r:id="rId6" imgW="10668000" imgH="19507200" progId="">
                  <p:embed/>
                </p:oleObj>
              </mc:Choice>
              <mc:Fallback>
                <p:oleObj name="Equation" r:id="rId6" imgW="10668000" imgH="19507200" progId="">
                  <p:embed/>
                  <p:pic>
                    <p:nvPicPr>
                      <p:cNvPr id="0" name="图片 22530"/>
                      <p:cNvPicPr>
                        <a:picLocks noChangeAspect="1"/>
                      </p:cNvPicPr>
                      <p:nvPr/>
                    </p:nvPicPr>
                    <p:blipFill>
                      <a:blip r:embed="rId7"/>
                      <a:stretch>
                        <a:fillRect/>
                      </a:stretch>
                    </p:blipFill>
                    <p:spPr>
                      <a:xfrm>
                        <a:off x="9357379" y="4374483"/>
                        <a:ext cx="400050"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3966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2:各分运动具有等时性)。网球击中墙之前,垂直于墙的分速度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1815" i="1" kern="0" baseline="-15000" dirty="0" smtClean="0">
                <a:solidFill>
                  <a:srgbClr val="000000"/>
                </a:solidFill>
                <a:latin typeface="Times New Roman" panose="02020603050405020304" pitchFamily="65" charset="-122"/>
                <a:ea typeface="楷体_GB2312" pitchFamily="65" charset="-122"/>
              </a:rPr>
              <a:t>z</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25" kern="0" spc="-70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29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m/s=4 m/s;平</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行于墙的分速度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535" kern="0" spc="999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995" kern="0" spc="1127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m/s=3 m/s;(关键点3:垂直墙面速度分量</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大小变为碰前的0.75)网球碰墙后的速度大小</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05" kern="0" spc="1237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1800" kern="0" spc="119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m/s,</a:t>
            </a:r>
            <a:r>
              <a:rPr lang="zh-CN" altLang="en-US" sz="2410" kern="0" dirty="0" smtClean="0">
                <a:solidFill>
                  <a:srgbClr val="C00000"/>
                </a:solidFill>
                <a:latin typeface="Times New Roman" panose="02020603050405020304" pitchFamily="65" charset="-122"/>
                <a:ea typeface="楷体_GB2312" pitchFamily="65" charset="-122"/>
              </a:rPr>
              <a:t>B正确</a:t>
            </a:r>
            <a:r>
              <a:rPr lang="zh-CN" altLang="en-US" sz="2410" kern="0" dirty="0" smtClean="0">
                <a:solidFill>
                  <a:srgbClr val="000000"/>
                </a:solidFill>
                <a:latin typeface="Times New Roman" panose="02020603050405020304" pitchFamily="65" charset="-122"/>
                <a:ea typeface="楷体_GB2312" pitchFamily="65" charset="-122"/>
              </a:rPr>
              <a:t>。(关键</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点4:由</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点运动到着地点的过程,下降高度为</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)由</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1790" kern="0" spc="-14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解得网球由</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点到着地点的时</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545" kern="0" spc="170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=1.3 s;着地点到墙壁的距离</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=0.75</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1815" i="1" kern="0" baseline="-15000" dirty="0" smtClean="0">
                <a:solidFill>
                  <a:srgbClr val="000000"/>
                </a:solidFill>
                <a:latin typeface="Times New Roman" panose="02020603050405020304" pitchFamily="65" charset="-122"/>
                <a:ea typeface="楷体_GB2312" pitchFamily="65" charset="-122"/>
              </a:rPr>
              <a:t>z</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=3.9 m,</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8977889" y="784935"/>
          <a:ext cx="333374" cy="723899"/>
        </p:xfrm>
        <a:graphic>
          <a:graphicData uri="http://schemas.openxmlformats.org/presentationml/2006/ole">
            <mc:AlternateContent xmlns:mc="http://schemas.openxmlformats.org/markup-compatibility/2006">
              <mc:Choice xmlns:v="urn:schemas-microsoft-com:vml" Requires="v">
                <p:oleObj spid="_x0000_s23553" name="Equation" r:id="rId1" imgW="8839200" imgH="19202400" progId="">
                  <p:embed/>
                </p:oleObj>
              </mc:Choice>
              <mc:Fallback>
                <p:oleObj name="Equation" r:id="rId1" imgW="8839200" imgH="19202400" progId="">
                  <p:embed/>
                  <p:pic>
                    <p:nvPicPr>
                      <p:cNvPr id="0" name="图片 23552"/>
                      <p:cNvPicPr>
                        <a:picLocks noChangeAspect="1"/>
                      </p:cNvPicPr>
                      <p:nvPr/>
                    </p:nvPicPr>
                    <p:blipFill>
                      <a:blip r:embed="rId2"/>
                      <a:stretch>
                        <a:fillRect/>
                      </a:stretch>
                    </p:blipFill>
                    <p:spPr>
                      <a:xfrm>
                        <a:off x="8977889" y="784935"/>
                        <a:ext cx="333374" cy="7238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483838" y="776009"/>
          <a:ext cx="419099" cy="657224"/>
        </p:xfrm>
        <a:graphic>
          <a:graphicData uri="http://schemas.openxmlformats.org/presentationml/2006/ole">
            <mc:AlternateContent xmlns:mc="http://schemas.openxmlformats.org/markup-compatibility/2006">
              <mc:Choice xmlns:v="urn:schemas-microsoft-com:vml" Requires="v">
                <p:oleObj spid="_x0000_s23554" name="Equation" r:id="rId3" imgW="10972800" imgH="17373600" progId="">
                  <p:embed/>
                </p:oleObj>
              </mc:Choice>
              <mc:Fallback>
                <p:oleObj name="Equation" r:id="rId3" imgW="10972800" imgH="17373600" progId="">
                  <p:embed/>
                  <p:pic>
                    <p:nvPicPr>
                      <p:cNvPr id="0" name="图片 23553"/>
                      <p:cNvPicPr>
                        <a:picLocks noChangeAspect="1"/>
                      </p:cNvPicPr>
                      <p:nvPr/>
                    </p:nvPicPr>
                    <p:blipFill>
                      <a:blip r:embed="rId4"/>
                      <a:stretch>
                        <a:fillRect/>
                      </a:stretch>
                    </p:blipFill>
                    <p:spPr>
                      <a:xfrm>
                        <a:off x="9483838" y="776009"/>
                        <a:ext cx="41909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061033" y="1496306"/>
          <a:ext cx="1590675" cy="495300"/>
        </p:xfrm>
        <a:graphic>
          <a:graphicData uri="http://schemas.openxmlformats.org/presentationml/2006/ole">
            <mc:AlternateContent xmlns:mc="http://schemas.openxmlformats.org/markup-compatibility/2006">
              <mc:Choice xmlns:v="urn:schemas-microsoft-com:vml" Requires="v">
                <p:oleObj spid="_x0000_s23555" name="Equation" r:id="rId5" imgW="42062400" imgH="13106400" progId="">
                  <p:embed/>
                </p:oleObj>
              </mc:Choice>
              <mc:Fallback>
                <p:oleObj name="Equation" r:id="rId5" imgW="42062400" imgH="13106400" progId="">
                  <p:embed/>
                  <p:pic>
                    <p:nvPicPr>
                      <p:cNvPr id="0" name="图片 23554"/>
                      <p:cNvPicPr>
                        <a:picLocks noChangeAspect="1"/>
                      </p:cNvPicPr>
                      <p:nvPr/>
                    </p:nvPicPr>
                    <p:blipFill>
                      <a:blip r:embed="rId6"/>
                      <a:stretch>
                        <a:fillRect/>
                      </a:stretch>
                    </p:blipFill>
                    <p:spPr>
                      <a:xfrm>
                        <a:off x="3061033" y="1496306"/>
                        <a:ext cx="1590675" cy="4953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824281" y="1496529"/>
          <a:ext cx="1685924" cy="390524"/>
        </p:xfrm>
        <a:graphic>
          <a:graphicData uri="http://schemas.openxmlformats.org/presentationml/2006/ole">
            <mc:AlternateContent xmlns:mc="http://schemas.openxmlformats.org/markup-compatibility/2006">
              <mc:Choice xmlns:v="urn:schemas-microsoft-com:vml" Requires="v">
                <p:oleObj spid="_x0000_s23556" name="Equation" r:id="rId7" imgW="44500800" imgH="10363200" progId="">
                  <p:embed/>
                </p:oleObj>
              </mc:Choice>
              <mc:Fallback>
                <p:oleObj name="Equation" r:id="rId7" imgW="44500800" imgH="10363200" progId="">
                  <p:embed/>
                  <p:pic>
                    <p:nvPicPr>
                      <p:cNvPr id="0" name="图片 23555"/>
                      <p:cNvPicPr>
                        <a:picLocks noChangeAspect="1"/>
                      </p:cNvPicPr>
                      <p:nvPr/>
                    </p:nvPicPr>
                    <p:blipFill>
                      <a:blip r:embed="rId8"/>
                      <a:stretch>
                        <a:fillRect/>
                      </a:stretch>
                    </p:blipFill>
                    <p:spPr>
                      <a:xfrm>
                        <a:off x="4824281" y="1496529"/>
                        <a:ext cx="1685924" cy="3905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614613" y="2022490"/>
          <a:ext cx="1876425" cy="457199"/>
        </p:xfrm>
        <a:graphic>
          <a:graphicData uri="http://schemas.openxmlformats.org/presentationml/2006/ole">
            <mc:AlternateContent xmlns:mc="http://schemas.openxmlformats.org/markup-compatibility/2006">
              <mc:Choice xmlns:v="urn:schemas-microsoft-com:vml" Requires="v">
                <p:oleObj spid="_x0000_s23557" name="Equation" r:id="rId9" imgW="49682400" imgH="12192000" progId="">
                  <p:embed/>
                </p:oleObj>
              </mc:Choice>
              <mc:Fallback>
                <p:oleObj name="Equation" r:id="rId9" imgW="49682400" imgH="12192000" progId="">
                  <p:embed/>
                  <p:pic>
                    <p:nvPicPr>
                      <p:cNvPr id="0" name="图片 23556"/>
                      <p:cNvPicPr>
                        <a:picLocks noChangeAspect="1"/>
                      </p:cNvPicPr>
                      <p:nvPr/>
                    </p:nvPicPr>
                    <p:blipFill>
                      <a:blip r:embed="rId10"/>
                      <a:stretch>
                        <a:fillRect/>
                      </a:stretch>
                    </p:blipFill>
                    <p:spPr>
                      <a:xfrm>
                        <a:off x="6614613" y="2022490"/>
                        <a:ext cx="1876425" cy="4571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816611" y="2059995"/>
          <a:ext cx="381000" cy="342900"/>
        </p:xfrm>
        <a:graphic>
          <a:graphicData uri="http://schemas.openxmlformats.org/presentationml/2006/ole">
            <mc:AlternateContent xmlns:mc="http://schemas.openxmlformats.org/markup-compatibility/2006">
              <mc:Choice xmlns:v="urn:schemas-microsoft-com:vml" Requires="v">
                <p:oleObj spid="_x0000_s23558" name="Equation" r:id="rId11" imgW="10058400" imgH="9144000" progId="">
                  <p:embed/>
                </p:oleObj>
              </mc:Choice>
              <mc:Fallback>
                <p:oleObj name="Equation" r:id="rId11" imgW="10058400" imgH="9144000" progId="">
                  <p:embed/>
                  <p:pic>
                    <p:nvPicPr>
                      <p:cNvPr id="0" name="图片 23557"/>
                      <p:cNvPicPr>
                        <a:picLocks noChangeAspect="1"/>
                      </p:cNvPicPr>
                      <p:nvPr/>
                    </p:nvPicPr>
                    <p:blipFill>
                      <a:blip r:embed="rId12"/>
                      <a:stretch>
                        <a:fillRect/>
                      </a:stretch>
                    </p:blipFill>
                    <p:spPr>
                      <a:xfrm>
                        <a:off x="8816611" y="2059995"/>
                        <a:ext cx="381000" cy="3429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194157" y="2561790"/>
          <a:ext cx="219075" cy="657225"/>
        </p:xfrm>
        <a:graphic>
          <a:graphicData uri="http://schemas.openxmlformats.org/presentationml/2006/ole">
            <mc:AlternateContent xmlns:mc="http://schemas.openxmlformats.org/markup-compatibility/2006">
              <mc:Choice xmlns:v="urn:schemas-microsoft-com:vml" Requires="v">
                <p:oleObj spid="_x0000_s23559" name="Equation" r:id="rId13" imgW="5791200" imgH="17373600" progId="">
                  <p:embed/>
                </p:oleObj>
              </mc:Choice>
              <mc:Fallback>
                <p:oleObj name="Equation" r:id="rId13" imgW="5791200" imgH="17373600" progId="">
                  <p:embed/>
                  <p:pic>
                    <p:nvPicPr>
                      <p:cNvPr id="0" name="图片 23558"/>
                      <p:cNvPicPr>
                        <a:picLocks noChangeAspect="1"/>
                      </p:cNvPicPr>
                      <p:nvPr/>
                    </p:nvPicPr>
                    <p:blipFill>
                      <a:blip r:embed="rId14"/>
                      <a:stretch>
                        <a:fillRect/>
                      </a:stretch>
                    </p:blipFill>
                    <p:spPr>
                      <a:xfrm>
                        <a:off x="7194157" y="2561790"/>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7566232" y="2704926"/>
          <a:ext cx="209549" cy="380999"/>
        </p:xfrm>
        <a:graphic>
          <a:graphicData uri="http://schemas.openxmlformats.org/presentationml/2006/ole">
            <mc:AlternateContent xmlns:mc="http://schemas.openxmlformats.org/markup-compatibility/2006">
              <mc:Choice xmlns:v="urn:schemas-microsoft-com:vml" Requires="v">
                <p:oleObj spid="_x0000_s23560" name="Equation" r:id="rId15" imgW="5486400" imgH="10058400" progId="">
                  <p:embed/>
                </p:oleObj>
              </mc:Choice>
              <mc:Fallback>
                <p:oleObj name="Equation" r:id="rId15" imgW="5486400" imgH="10058400" progId="">
                  <p:embed/>
                  <p:pic>
                    <p:nvPicPr>
                      <p:cNvPr id="0" name="图片 23559"/>
                      <p:cNvPicPr>
                        <a:picLocks noChangeAspect="1"/>
                      </p:cNvPicPr>
                      <p:nvPr/>
                    </p:nvPicPr>
                    <p:blipFill>
                      <a:blip r:embed="rId16"/>
                      <a:stretch>
                        <a:fillRect/>
                      </a:stretch>
                    </p:blipFill>
                    <p:spPr>
                      <a:xfrm>
                        <a:off x="7566232" y="2704926"/>
                        <a:ext cx="209549" cy="3809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1108089" y="3291119"/>
          <a:ext cx="666749" cy="790574"/>
        </p:xfrm>
        <a:graphic>
          <a:graphicData uri="http://schemas.openxmlformats.org/presentationml/2006/ole">
            <mc:AlternateContent xmlns:mc="http://schemas.openxmlformats.org/markup-compatibility/2006">
              <mc:Choice xmlns:v="urn:schemas-microsoft-com:vml" Requires="v">
                <p:oleObj spid="_x0000_s23561" name="Equation" r:id="rId17" imgW="17678400" imgH="21031200" progId="">
                  <p:embed/>
                </p:oleObj>
              </mc:Choice>
              <mc:Fallback>
                <p:oleObj name="Equation" r:id="rId17" imgW="17678400" imgH="21031200" progId="">
                  <p:embed/>
                  <p:pic>
                    <p:nvPicPr>
                      <p:cNvPr id="0" name="图片 23560"/>
                      <p:cNvPicPr>
                        <a:picLocks noChangeAspect="1"/>
                      </p:cNvPicPr>
                      <p:nvPr/>
                    </p:nvPicPr>
                    <p:blipFill>
                      <a:blip r:embed="rId18"/>
                      <a:stretch>
                        <a:fillRect/>
                      </a:stretch>
                    </p:blipFill>
                    <p:spPr>
                      <a:xfrm>
                        <a:off x="1108089" y="3291119"/>
                        <a:ext cx="666749" cy="79057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25285"/>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高考变</a:t>
            </a:r>
            <a:r>
              <a:rPr lang="zh-CN" altLang="en-US" sz="2410" b="1" kern="0" dirty="0" smtClean="0">
                <a:solidFill>
                  <a:srgbClr val="DE0000"/>
                </a:solidFill>
                <a:ea typeface="微软雅黑" panose="020B0503020204020204" pitchFamily="34" charset="-122"/>
              </a:rPr>
              <a:t>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 (空间几何关系)</a:t>
            </a:r>
            <a:r>
              <a:rPr lang="zh-CN" altLang="en-US" sz="2410" kern="0" dirty="0" smtClean="0">
                <a:solidFill>
                  <a:srgbClr val="000000"/>
                </a:solidFill>
                <a:latin typeface="Times New Roman" panose="02020603050405020304" pitchFamily="65" charset="-122"/>
                <a:ea typeface="华文细黑" panose="02010600040101010101" pitchFamily="65" charset="-122"/>
              </a:rPr>
              <a:t>试计算出网球着地点与击出点之间的距离。</a:t>
            </a:r>
            <a:endParaRPr lang="zh-CN" altLang="en-US" dirty="0"/>
          </a:p>
        </p:txBody>
      </p:sp>
      <p:sp>
        <p:nvSpPr>
          <p:cNvPr id="3" name="TextBox 2"/>
          <p:cNvSpPr txBox="1"/>
          <p:nvPr/>
        </p:nvSpPr>
        <p:spPr>
          <a:xfrm>
            <a:off x="468000" y="1154414"/>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7.66 m</a:t>
            </a:r>
            <a:endParaRPr lang="zh-CN" altLang="en-US" dirty="0"/>
          </a:p>
        </p:txBody>
      </p:sp>
      <p:grpSp>
        <p:nvGrpSpPr>
          <p:cNvPr id="4" name="组合 3"/>
          <p:cNvGrpSpPr/>
          <p:nvPr/>
        </p:nvGrpSpPr>
        <p:grpSpPr>
          <a:xfrm>
            <a:off x="468000" y="1866172"/>
            <a:ext cx="11831400" cy="4197303"/>
            <a:chOff x="468000" y="648000"/>
            <a:chExt cx="11831400" cy="4197303"/>
          </a:xfrm>
        </p:grpSpPr>
        <p:sp>
          <p:nvSpPr>
            <p:cNvPr id="5" name="TextBox 2"/>
            <p:cNvSpPr txBox="1"/>
            <p:nvPr/>
          </p:nvSpPr>
          <p:spPr>
            <a:xfrm>
              <a:off x="468000" y="648000"/>
              <a:ext cx="11831400" cy="41973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如图所示,网球着地点与击出点沿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z</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轴方向的距离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z</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=(4.8-3.9) m=0.9 m;</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9455" kern="0" spc="15968"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25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轴方向的距离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)=7.5 m;</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网球着地点与击出点之间的距离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05" kern="0" spc="929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≈7.66 m。</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6" name="图片 3" descr="textimage54.jpeg"/>
            <p:cNvPicPr>
              <a:picLocks noChangeAspect="1"/>
            </p:cNvPicPr>
            <p:nvPr/>
          </p:nvPicPr>
          <p:blipFill>
            <a:blip r:embed="rId1"/>
            <a:stretch>
              <a:fillRect/>
            </a:stretch>
          </p:blipFill>
          <p:spPr>
            <a:xfrm>
              <a:off x="4155268" y="1348567"/>
              <a:ext cx="3011274" cy="2345063"/>
            </a:xfrm>
            <a:prstGeom prst="rect">
              <a:avLst/>
            </a:prstGeom>
          </p:spPr>
        </p:pic>
        <p:graphicFrame>
          <p:nvGraphicFramePr>
            <p:cNvPr id="7" name="对象 6"/>
            <p:cNvGraphicFramePr>
              <a:graphicFrameLocks noChangeAspect="1"/>
            </p:cNvGraphicFramePr>
            <p:nvPr/>
          </p:nvGraphicFramePr>
          <p:xfrm>
            <a:off x="5043656" y="4348963"/>
            <a:ext cx="1485899" cy="457199"/>
          </p:xfrm>
          <a:graphic>
            <a:graphicData uri="http://schemas.openxmlformats.org/presentationml/2006/ole">
              <mc:AlternateContent xmlns:mc="http://schemas.openxmlformats.org/markup-compatibility/2006">
                <mc:Choice xmlns:v="urn:schemas-microsoft-com:vml" Requires="v">
                  <p:oleObj spid="_x0000_s24577" name="Equation" r:id="rId2" imgW="39319200" imgH="12192000" progId="">
                    <p:embed/>
                  </p:oleObj>
                </mc:Choice>
                <mc:Fallback>
                  <p:oleObj name="Equation" r:id="rId2" imgW="39319200" imgH="12192000" progId="">
                    <p:embed/>
                    <p:pic>
                      <p:nvPicPr>
                        <p:cNvPr id="0" name="图片 24576"/>
                        <p:cNvPicPr>
                          <a:picLocks noChangeAspect="1"/>
                        </p:cNvPicPr>
                        <p:nvPr/>
                      </p:nvPicPr>
                      <p:blipFill>
                        <a:blip r:embed="rId3"/>
                        <a:stretch>
                          <a:fillRect/>
                        </a:stretch>
                      </p:blipFill>
                      <p:spPr>
                        <a:xfrm>
                          <a:off x="5043656" y="4348963"/>
                          <a:ext cx="1485899" cy="457199"/>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降维法一般</a:t>
            </a:r>
            <a:r>
              <a:rPr lang="zh-CN" altLang="en-US" sz="2410" kern="0" dirty="0" smtClean="0">
                <a:solidFill>
                  <a:srgbClr val="000000"/>
                </a:solidFill>
                <a:latin typeface="华文细黑" panose="02010600040101010101" pitchFamily="65" charset="-122"/>
                <a:ea typeface="华文细黑" panose="02010600040101010101" pitchFamily="65" charset="-122"/>
              </a:rPr>
              <a:t>步骤</a:t>
            </a:r>
            <a:r>
              <a:rPr lang="zh-CN" altLang="en-US" dirty="0" smtClean="0">
                <a:latin typeface="华文细黑" panose="02010600040101010101" pitchFamily="65" charset="-122"/>
                <a:ea typeface="华文细黑" panose="02010600040101010101" pitchFamily="65" charset="-122"/>
              </a:rPr>
              <a:t> </a:t>
            </a:r>
            <a:endParaRPr lang="zh-CN" altLang="en-US" dirty="0"/>
          </a:p>
        </p:txBody>
      </p:sp>
      <p:pic>
        <p:nvPicPr>
          <p:cNvPr id="3" name="图片 3" descr="textimage55.jpeg"/>
          <p:cNvPicPr>
            <a:picLocks noChangeAspect="1"/>
          </p:cNvPicPr>
          <p:nvPr/>
        </p:nvPicPr>
        <p:blipFill>
          <a:blip r:embed="rId1"/>
          <a:stretch>
            <a:fillRect/>
          </a:stretch>
        </p:blipFill>
        <p:spPr>
          <a:xfrm>
            <a:off x="2869384" y="1991509"/>
            <a:ext cx="6279115" cy="332028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1982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rPr>
              <a:t>题型3　抛体运动中的相遇问题</a:t>
            </a:r>
            <a:endParaRPr lang="zh-CN" altLang="en-US" sz="2500" b="1" dirty="0" smtClean="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.常见类型</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常见的有平抛与直线运动相遇、平抛与平抛运动相遇、平抛与竖直上抛相遇、平抛</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与斜上抛相遇等。</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2.解题方法</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两物体相遇即二者同一时刻到达空间同一位置。利用运动的合成与分解将二维的追</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及相遇问题转化为一维的追及相遇问题,根据运动过程图列出相应的速度关系、位移</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关系和时间关系。</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566360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ea typeface="微软雅黑" panose="020B0503020204020204" pitchFamily="34" charset="-122"/>
              </a:rPr>
              <a:t>即练即清</a:t>
            </a:r>
            <a:endParaRPr lang="zh-CN" altLang="en-US" b="1" dirty="0">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判断正误,正确的打√,错误的打</a:t>
            </a:r>
            <a:r>
              <a:rPr lang="zh-CN" altLang="en-US" sz="2410" b="1" kern="0" dirty="0" smtClean="0">
                <a:solidFill>
                  <a:srgbClr val="000000"/>
                </a:solidFill>
                <a:latin typeface="NEU-BZ" pitchFamily="65" charset="-122"/>
                <a:ea typeface="NEU-BZ"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如图所示为质点做匀变速曲线运动的轨迹,且质点运动到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点时速度方向与加速度方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向恰好相互垂直。</a:t>
            </a:r>
            <a:endParaRPr lang="zh-CN" altLang="en-US" dirty="0"/>
          </a:p>
          <a:p>
            <a:pPr marL="0" indent="0" eaLnBrk="0" latinLnBrk="1" hangingPunct="0">
              <a:lnSpc>
                <a:spcPct val="150000"/>
              </a:lnSpc>
              <a:spcBef>
                <a:spcPts val="145"/>
              </a:spcBef>
              <a:buNone/>
            </a:pPr>
            <a:r>
              <a:rPr lang="zh-CN" altLang="en-US" sz="6615" kern="0" spc="1123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(1)质点经过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点时的速率比经过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点时的速率大。</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(2)质点经过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点时的加速度比经过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点时的加速度大。</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(3)从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的过程中质点的加速度方向与速度方向的夹角先增大后减小。</a:t>
            </a:r>
            <a:r>
              <a:rPr lang="zh-CN" altLang="en-US" sz="2410" kern="0" spc="21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410" dirty="0"/>
          </a:p>
        </p:txBody>
      </p:sp>
      <p:pic>
        <p:nvPicPr>
          <p:cNvPr id="3" name="图片 3" descr="textimage2.jpeg"/>
          <p:cNvPicPr>
            <a:picLocks noChangeAspect="1"/>
          </p:cNvPicPr>
          <p:nvPr/>
        </p:nvPicPr>
        <p:blipFill>
          <a:blip r:embed="rId1"/>
          <a:stretch>
            <a:fillRect/>
          </a:stretch>
        </p:blipFill>
        <p:spPr>
          <a:xfrm>
            <a:off x="4869648" y="2763514"/>
            <a:ext cx="2266950" cy="1685925"/>
          </a:xfrm>
          <a:prstGeom prst="rect">
            <a:avLst/>
          </a:prstGeom>
        </p:spPr>
      </p:pic>
      <p:sp>
        <p:nvSpPr>
          <p:cNvPr id="4" name="文本框 5"/>
          <p:cNvSpPr txBox="1"/>
          <p:nvPr/>
        </p:nvSpPr>
        <p:spPr>
          <a:xfrm>
            <a:off x="7584292" y="4563277"/>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5" name="文本框 5"/>
          <p:cNvSpPr txBox="1"/>
          <p:nvPr/>
        </p:nvSpPr>
        <p:spPr>
          <a:xfrm>
            <a:off x="8138084" y="5129947"/>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0597949" y="5722376"/>
            <a:ext cx="388521" cy="461665"/>
          </a:xfrm>
          <a:prstGeom prst="rect">
            <a:avLst/>
          </a:prstGeom>
          <a:noFill/>
        </p:spPr>
        <p:txBody>
          <a:bodyPr wrap="square" rtlCol="0">
            <a:spAutoFit/>
          </a:bodyPr>
          <a:lstStyle/>
          <a:p>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9718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(2023湖南,2,4分)</a:t>
            </a:r>
            <a:r>
              <a:rPr lang="zh-CN" altLang="en-US" sz="2410" kern="0" dirty="0" smtClean="0">
                <a:solidFill>
                  <a:srgbClr val="000000"/>
                </a:solidFill>
                <a:latin typeface="Times New Roman" panose="02020603050405020304" pitchFamily="65" charset="-122"/>
                <a:ea typeface="华文细黑" panose="02010600040101010101" pitchFamily="65" charset="-122"/>
              </a:rPr>
              <a:t>如图(a),我国某些农村地区人们用手抛撒谷粒进行水稻播</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种。某次抛出的谷粒中有两颗的运动轨迹如图(b)所示,其轨迹在同一竖直平面内,抛出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点均为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,且轨迹交于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点,抛出时谷粒1和谷粒2的初速度分别为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方向水平,</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方向斜向上,忽略空气阻力,关于两谷粒在空中的运动,下列说法正确的是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10565" kern="0" spc="225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8050" kern="0" spc="13325"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56.jpeg"/>
          <p:cNvPicPr>
            <a:picLocks noChangeAspect="1"/>
          </p:cNvPicPr>
          <p:nvPr/>
        </p:nvPicPr>
        <p:blipFill>
          <a:blip r:embed="rId1" cstate="print"/>
          <a:stretch>
            <a:fillRect/>
          </a:stretch>
        </p:blipFill>
        <p:spPr>
          <a:xfrm>
            <a:off x="6907893" y="2958308"/>
            <a:ext cx="1628775" cy="2838450"/>
          </a:xfrm>
          <a:prstGeom prst="rect">
            <a:avLst/>
          </a:prstGeom>
        </p:spPr>
      </p:pic>
      <p:pic>
        <p:nvPicPr>
          <p:cNvPr id="4" name="图片 4" descr="textimage57.jpeg"/>
          <p:cNvPicPr>
            <a:picLocks noChangeAspect="1"/>
          </p:cNvPicPr>
          <p:nvPr/>
        </p:nvPicPr>
        <p:blipFill>
          <a:blip r:embed="rId2" cstate="print"/>
          <a:stretch>
            <a:fillRect/>
          </a:stretch>
        </p:blipFill>
        <p:spPr>
          <a:xfrm>
            <a:off x="8584424" y="3634583"/>
            <a:ext cx="2714625" cy="2162175"/>
          </a:xfrm>
          <a:prstGeom prst="rect">
            <a:avLst/>
          </a:prstGeom>
        </p:spPr>
      </p:pic>
      <p:sp>
        <p:nvSpPr>
          <p:cNvPr id="5" name="TextBox 2"/>
          <p:cNvSpPr txBox="1"/>
          <p:nvPr/>
        </p:nvSpPr>
        <p:spPr>
          <a:xfrm>
            <a:off x="468000" y="2991641"/>
            <a:ext cx="11831400" cy="22629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A.谷粒1的加速度小于谷粒2的加速度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B.谷粒2在最高点的速度小于</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C.两谷粒从</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的运动时间相等</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D.两谷粒从</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的平均速度相等</a:t>
            </a:r>
            <a:endParaRPr lang="zh-CN" altLang="en-US" dirty="0"/>
          </a:p>
        </p:txBody>
      </p:sp>
      <p:sp>
        <p:nvSpPr>
          <p:cNvPr id="6" name="文本框 8"/>
          <p:cNvSpPr txBox="1"/>
          <p:nvPr/>
        </p:nvSpPr>
        <p:spPr>
          <a:xfrm>
            <a:off x="10584688" y="2491575"/>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a:t>
            </a:r>
            <a:r>
              <a:rPr lang="zh-CN" altLang="en-US" sz="2410" b="1" kern="0" dirty="0" smtClean="0">
                <a:solidFill>
                  <a:srgbClr val="DE0000"/>
                </a:solidFill>
                <a:ea typeface="微软雅黑" panose="020B0503020204020204" pitchFamily="34" charset="-122"/>
              </a:rPr>
              <a:t>导引</a:t>
            </a:r>
            <a:endParaRPr lang="zh-CN" altLang="en-US" dirty="0"/>
          </a:p>
        </p:txBody>
      </p:sp>
      <p:pic>
        <p:nvPicPr>
          <p:cNvPr id="3" name="图片 3" descr="textimage58.jpeg"/>
          <p:cNvPicPr>
            <a:picLocks noChangeAspect="1"/>
          </p:cNvPicPr>
          <p:nvPr/>
        </p:nvPicPr>
        <p:blipFill>
          <a:blip r:embed="rId1"/>
          <a:stretch>
            <a:fillRect/>
          </a:stretch>
        </p:blipFill>
        <p:spPr>
          <a:xfrm>
            <a:off x="3298012" y="1777195"/>
            <a:ext cx="5599613" cy="2379045"/>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25866"/>
            <a:ext cx="11831400" cy="293727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两谷粒从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点抛出后均只受重力作用,故加速度相同,</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两谷粒从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的竖直方向位移与水平方向位移均相同,设谷粒2抛出时速度方向与水平方向间夹</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角为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790" kern="0" spc="-14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,对谷粒1有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790" kern="0" spc="-14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谷粒2在最高点的速度小于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。两谷粒从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位移相同,但</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,由平均速</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度的定义可知</a:t>
            </a:r>
            <a:r>
              <a:rPr lang="zh-CN" altLang="en-US" sz="1980" kern="0" spc="-25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1980" kern="0" spc="4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3314953" y="1823082"/>
          <a:ext cx="219075" cy="657225"/>
        </p:xfrm>
        <a:graphic>
          <a:graphicData uri="http://schemas.openxmlformats.org/presentationml/2006/ole">
            <mc:AlternateContent xmlns:mc="http://schemas.openxmlformats.org/markup-compatibility/2006">
              <mc:Choice xmlns:v="urn:schemas-microsoft-com:vml" Requires="v">
                <p:oleObj spid="_x0000_s25601" name="Equation" r:id="rId1" imgW="5791200" imgH="17373600" progId="">
                  <p:embed/>
                </p:oleObj>
              </mc:Choice>
              <mc:Fallback>
                <p:oleObj name="Equation" r:id="rId1" imgW="5791200" imgH="17373600" progId="">
                  <p:embed/>
                  <p:pic>
                    <p:nvPicPr>
                      <p:cNvPr id="0" name="图片 25600"/>
                      <p:cNvPicPr>
                        <a:picLocks noChangeAspect="1"/>
                      </p:cNvPicPr>
                      <p:nvPr/>
                    </p:nvPicPr>
                    <p:blipFill>
                      <a:blip r:embed="rId2"/>
                      <a:stretch>
                        <a:fillRect/>
                      </a:stretch>
                    </p:blipFill>
                    <p:spPr>
                      <a:xfrm>
                        <a:off x="3314953" y="1823082"/>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687028" y="1966217"/>
          <a:ext cx="209550" cy="381000"/>
        </p:xfrm>
        <a:graphic>
          <a:graphicData uri="http://schemas.openxmlformats.org/presentationml/2006/ole">
            <mc:AlternateContent xmlns:mc="http://schemas.openxmlformats.org/markup-compatibility/2006">
              <mc:Choice xmlns:v="urn:schemas-microsoft-com:vml" Requires="v">
                <p:oleObj spid="_x0000_s25602" name="Equation" r:id="rId3" imgW="5486400" imgH="10058400" progId="">
                  <p:embed/>
                </p:oleObj>
              </mc:Choice>
              <mc:Fallback>
                <p:oleObj name="Equation" r:id="rId3" imgW="5486400" imgH="10058400" progId="">
                  <p:embed/>
                  <p:pic>
                    <p:nvPicPr>
                      <p:cNvPr id="0" name="图片 25601"/>
                      <p:cNvPicPr>
                        <a:picLocks noChangeAspect="1"/>
                      </p:cNvPicPr>
                      <p:nvPr/>
                    </p:nvPicPr>
                    <p:blipFill>
                      <a:blip r:embed="rId4"/>
                      <a:stretch>
                        <a:fillRect/>
                      </a:stretch>
                    </p:blipFill>
                    <p:spPr>
                      <a:xfrm>
                        <a:off x="3687028" y="1966217"/>
                        <a:ext cx="209550"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215997" y="1823082"/>
          <a:ext cx="219075" cy="657225"/>
        </p:xfrm>
        <a:graphic>
          <a:graphicData uri="http://schemas.openxmlformats.org/presentationml/2006/ole">
            <mc:AlternateContent xmlns:mc="http://schemas.openxmlformats.org/markup-compatibility/2006">
              <mc:Choice xmlns:v="urn:schemas-microsoft-com:vml" Requires="v">
                <p:oleObj spid="_x0000_s25603" name="Equation" r:id="rId5" imgW="5791200" imgH="17373600" progId="">
                  <p:embed/>
                </p:oleObj>
              </mc:Choice>
              <mc:Fallback>
                <p:oleObj name="Equation" r:id="rId5" imgW="5791200" imgH="17373600" progId="">
                  <p:embed/>
                  <p:pic>
                    <p:nvPicPr>
                      <p:cNvPr id="0" name="图片 25602"/>
                      <p:cNvPicPr>
                        <a:picLocks noChangeAspect="1"/>
                      </p:cNvPicPr>
                      <p:nvPr/>
                    </p:nvPicPr>
                    <p:blipFill>
                      <a:blip r:embed="rId6"/>
                      <a:stretch>
                        <a:fillRect/>
                      </a:stretch>
                    </p:blipFill>
                    <p:spPr>
                      <a:xfrm>
                        <a:off x="7215997" y="1823082"/>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588072" y="1966217"/>
          <a:ext cx="209549" cy="380999"/>
        </p:xfrm>
        <a:graphic>
          <a:graphicData uri="http://schemas.openxmlformats.org/presentationml/2006/ole">
            <mc:AlternateContent xmlns:mc="http://schemas.openxmlformats.org/markup-compatibility/2006">
              <mc:Choice xmlns:v="urn:schemas-microsoft-com:vml" Requires="v">
                <p:oleObj spid="_x0000_s25604" name="Equation" r:id="rId7" imgW="5486400" imgH="10058400" progId="">
                  <p:embed/>
                </p:oleObj>
              </mc:Choice>
              <mc:Fallback>
                <p:oleObj name="Equation" r:id="rId7" imgW="5486400" imgH="10058400" progId="">
                  <p:embed/>
                  <p:pic>
                    <p:nvPicPr>
                      <p:cNvPr id="0" name="图片 25603"/>
                      <p:cNvPicPr>
                        <a:picLocks noChangeAspect="1"/>
                      </p:cNvPicPr>
                      <p:nvPr/>
                    </p:nvPicPr>
                    <p:blipFill>
                      <a:blip r:embed="rId8"/>
                      <a:stretch>
                        <a:fillRect/>
                      </a:stretch>
                    </p:blipFill>
                    <p:spPr>
                      <a:xfrm>
                        <a:off x="7588072" y="1966217"/>
                        <a:ext cx="209549"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304000" y="3101569"/>
          <a:ext cx="219075" cy="333375"/>
        </p:xfrm>
        <a:graphic>
          <a:graphicData uri="http://schemas.openxmlformats.org/presentationml/2006/ole">
            <mc:AlternateContent xmlns:mc="http://schemas.openxmlformats.org/markup-compatibility/2006">
              <mc:Choice xmlns:v="urn:schemas-microsoft-com:vml" Requires="v">
                <p:oleObj spid="_x0000_s25605" name="Equation" r:id="rId9" imgW="5791200" imgH="8839200" progId="">
                  <p:embed/>
                </p:oleObj>
              </mc:Choice>
              <mc:Fallback>
                <p:oleObj name="Equation" r:id="rId9" imgW="5791200" imgH="8839200" progId="">
                  <p:embed/>
                  <p:pic>
                    <p:nvPicPr>
                      <p:cNvPr id="0" name="图片 25604"/>
                      <p:cNvPicPr>
                        <a:picLocks noChangeAspect="1"/>
                      </p:cNvPicPr>
                      <p:nvPr/>
                    </p:nvPicPr>
                    <p:blipFill>
                      <a:blip r:embed="rId10"/>
                      <a:stretch>
                        <a:fillRect/>
                      </a:stretch>
                    </p:blipFill>
                    <p:spPr>
                      <a:xfrm>
                        <a:off x="2304000" y="3101569"/>
                        <a:ext cx="219075" cy="333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695648" y="3101569"/>
          <a:ext cx="257174" cy="333374"/>
        </p:xfrm>
        <a:graphic>
          <a:graphicData uri="http://schemas.openxmlformats.org/presentationml/2006/ole">
            <mc:AlternateContent xmlns:mc="http://schemas.openxmlformats.org/markup-compatibility/2006">
              <mc:Choice xmlns:v="urn:schemas-microsoft-com:vml" Requires="v">
                <p:oleObj spid="_x0000_s25606" name="Equation" r:id="rId11" imgW="6705600" imgH="8839200" progId="">
                  <p:embed/>
                </p:oleObj>
              </mc:Choice>
              <mc:Fallback>
                <p:oleObj name="Equation" r:id="rId11" imgW="6705600" imgH="8839200" progId="">
                  <p:embed/>
                  <p:pic>
                    <p:nvPicPr>
                      <p:cNvPr id="0" name="图片 25605"/>
                      <p:cNvPicPr>
                        <a:picLocks noChangeAspect="1"/>
                      </p:cNvPicPr>
                      <p:nvPr/>
                    </p:nvPicPr>
                    <p:blipFill>
                      <a:blip r:embed="rId12"/>
                      <a:stretch>
                        <a:fillRect/>
                      </a:stretch>
                    </p:blipFill>
                    <p:spPr>
                      <a:xfrm>
                        <a:off x="2695648" y="3101569"/>
                        <a:ext cx="257174" cy="333374"/>
                      </a:xfrm>
                      <a:prstGeom prst="rect">
                        <a:avLst/>
                      </a:prstGeom>
                      <a:noFill/>
                      <a:ln w="9525">
                        <a:noFill/>
                      </a:ln>
                    </p:spPr>
                  </p:pic>
                </p:oleObj>
              </mc:Fallback>
            </mc:AlternateContent>
          </a:graphicData>
        </a:graphic>
      </p:graphicFrame>
      <p:sp>
        <p:nvSpPr>
          <p:cNvPr id="10" name="TextBox 2"/>
          <p:cNvSpPr txBox="1"/>
          <p:nvPr/>
        </p:nvSpPr>
        <p:spPr>
          <a:xfrm>
            <a:off x="468000" y="3920335"/>
            <a:ext cx="11831400" cy="10533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易错警示</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r>
              <a:rPr lang="zh-CN" altLang="en-US" sz="2410" kern="0" dirty="0" smtClean="0">
                <a:latin typeface="华文细黑" panose="02010600040101010101" pitchFamily="65" charset="-122"/>
                <a:ea typeface="华文细黑" panose="02010600040101010101" pitchFamily="65" charset="-122"/>
              </a:rPr>
              <a:t>谷粒1和谷粒2同时抛出,运动轨迹相交,并不能判断谷粒1和谷粒2同时出现</a:t>
            </a:r>
            <a:br>
              <a:rPr dirty="0">
                <a:latin typeface="华文细黑" panose="02010600040101010101" pitchFamily="65" charset="-122"/>
                <a:ea typeface="华文细黑" panose="02010600040101010101" pitchFamily="65" charset="-122"/>
              </a:rPr>
            </a:br>
            <a:r>
              <a:rPr lang="zh-CN" altLang="en-US" sz="2410" kern="0" dirty="0" smtClean="0">
                <a:latin typeface="华文细黑" panose="02010600040101010101" pitchFamily="65" charset="-122"/>
                <a:ea typeface="华文细黑" panose="02010600040101010101" pitchFamily="65" charset="-122"/>
              </a:rPr>
              <a:t>在</a:t>
            </a:r>
            <a:r>
              <a:rPr lang="zh-CN" altLang="en-US" sz="2410" i="1" kern="0" dirty="0" smtClean="0">
                <a:latin typeface="华文细黑" panose="02010600040101010101" pitchFamily="65" charset="-122"/>
                <a:ea typeface="华文细黑" panose="02010600040101010101" pitchFamily="65" charset="-122"/>
              </a:rPr>
              <a:t>P</a:t>
            </a:r>
            <a:r>
              <a:rPr lang="zh-CN" altLang="en-US" sz="2410" kern="0" dirty="0" smtClean="0">
                <a:latin typeface="华文细黑" panose="02010600040101010101" pitchFamily="65" charset="-122"/>
                <a:ea typeface="华文细黑" panose="02010600040101010101" pitchFamily="65" charset="-122"/>
              </a:rPr>
              <a:t>点,所以不能判断两谷粒从</a:t>
            </a:r>
            <a:r>
              <a:rPr lang="zh-CN" altLang="en-US" sz="2410" i="1" kern="0" dirty="0" smtClean="0">
                <a:latin typeface="华文细黑" panose="02010600040101010101" pitchFamily="65" charset="-122"/>
                <a:ea typeface="华文细黑" panose="02010600040101010101" pitchFamily="65" charset="-122"/>
              </a:rPr>
              <a:t>O</a:t>
            </a:r>
            <a:r>
              <a:rPr lang="zh-CN" altLang="en-US" sz="2410" kern="0" dirty="0" smtClean="0">
                <a:latin typeface="华文细黑" panose="02010600040101010101" pitchFamily="65" charset="-122"/>
                <a:ea typeface="华文细黑" panose="02010600040101010101" pitchFamily="65" charset="-122"/>
              </a:rPr>
              <a:t>到</a:t>
            </a:r>
            <a:r>
              <a:rPr lang="zh-CN" altLang="en-US" sz="2410" i="1" kern="0" dirty="0" smtClean="0">
                <a:latin typeface="华文细黑" panose="02010600040101010101" pitchFamily="65" charset="-122"/>
                <a:ea typeface="华文细黑" panose="02010600040101010101" pitchFamily="65" charset="-122"/>
              </a:rPr>
              <a:t>P</a:t>
            </a:r>
            <a:r>
              <a:rPr lang="zh-CN" altLang="en-US" sz="2410" kern="0" dirty="0" smtClean="0">
                <a:latin typeface="华文细黑" panose="02010600040101010101" pitchFamily="65" charset="-122"/>
                <a:ea typeface="华文细黑" panose="02010600040101010101" pitchFamily="65" charset="-122"/>
              </a:rPr>
              <a:t>的运动时间相等。</a:t>
            </a:r>
            <a:endParaRPr lang="zh-CN" altLang="en-US" dirty="0">
              <a:latin typeface="华文细黑" panose="02010600040101010101" pitchFamily="65" charset="-122"/>
              <a:ea typeface="华文细黑" panose="02010600040101010101" pitchFamily="65"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8779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高考变</a:t>
            </a:r>
            <a:r>
              <a:rPr lang="zh-CN" altLang="en-US" sz="2410" b="1" kern="0" dirty="0" smtClean="0">
                <a:solidFill>
                  <a:srgbClr val="DE0000"/>
                </a:solidFill>
                <a:ea typeface="微软雅黑" panose="020B0503020204020204" pitchFamily="34" charset="-122"/>
              </a:rPr>
              <a:t>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(平抛与竖直上抛相遇)</a:t>
            </a:r>
            <a:r>
              <a:rPr lang="zh-CN" altLang="en-US" sz="2410" kern="0" dirty="0" smtClean="0">
                <a:solidFill>
                  <a:srgbClr val="000000"/>
                </a:solidFill>
                <a:latin typeface="楷体" panose="02010609060101010101" pitchFamily="49" charset="-122"/>
                <a:ea typeface="楷体" panose="02010609060101010101" pitchFamily="49" charset="-122"/>
              </a:rPr>
              <a:t>(多选)</a:t>
            </a:r>
            <a:r>
              <a:rPr lang="zh-CN" altLang="en-US" sz="2410" kern="0" dirty="0" smtClean="0">
                <a:solidFill>
                  <a:srgbClr val="000000"/>
                </a:solidFill>
                <a:latin typeface="Times New Roman" panose="02020603050405020304" pitchFamily="65" charset="-122"/>
                <a:ea typeface="华文细黑" panose="02010600040101010101" pitchFamily="65" charset="-122"/>
              </a:rPr>
              <a:t>如图,物体甲从高</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处以速度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平抛,同时乙从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水平方向距甲</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处由地面以初速度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竖直上抛,不计空气阻力,重力加速度为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.若两物体在空中能够相遇,从抛出到相遇的时间为</a:t>
            </a:r>
            <a:r>
              <a:rPr lang="zh-CN" altLang="en-US" sz="3315" kern="0" spc="-767"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59.jpeg"/>
          <p:cNvPicPr>
            <a:picLocks noChangeAspect="1"/>
          </p:cNvPicPr>
          <p:nvPr/>
        </p:nvPicPr>
        <p:blipFill>
          <a:blip r:embed="rId1"/>
          <a:stretch>
            <a:fillRect/>
          </a:stretch>
        </p:blipFill>
        <p:spPr>
          <a:xfrm>
            <a:off x="8640032" y="1920072"/>
            <a:ext cx="2954289" cy="2143140"/>
          </a:xfrm>
          <a:prstGeom prst="rect">
            <a:avLst/>
          </a:prstGeom>
        </p:spPr>
      </p:pic>
      <p:graphicFrame>
        <p:nvGraphicFramePr>
          <p:cNvPr id="5" name="对象 4"/>
          <p:cNvGraphicFramePr>
            <a:graphicFrameLocks noChangeAspect="1"/>
          </p:cNvGraphicFramePr>
          <p:nvPr/>
        </p:nvGraphicFramePr>
        <p:xfrm>
          <a:off x="7267983" y="1920071"/>
          <a:ext cx="323850" cy="723900"/>
        </p:xfrm>
        <a:graphic>
          <a:graphicData uri="http://schemas.openxmlformats.org/presentationml/2006/ole">
            <mc:AlternateContent xmlns:mc="http://schemas.openxmlformats.org/markup-compatibility/2006">
              <mc:Choice xmlns:v="urn:schemas-microsoft-com:vml" Requires="v">
                <p:oleObj spid="_x0000_s26625" name="Equation" r:id="rId2" imgW="8534400" imgH="19202400" progId="">
                  <p:embed/>
                </p:oleObj>
              </mc:Choice>
              <mc:Fallback>
                <p:oleObj name="Equation" r:id="rId2" imgW="8534400" imgH="19202400" progId="">
                  <p:embed/>
                  <p:pic>
                    <p:nvPicPr>
                      <p:cNvPr id="0" name="图片 26624"/>
                      <p:cNvPicPr>
                        <a:picLocks noChangeAspect="1"/>
                      </p:cNvPicPr>
                      <p:nvPr/>
                    </p:nvPicPr>
                    <p:blipFill>
                      <a:blip r:embed="rId3"/>
                      <a:stretch>
                        <a:fillRect/>
                      </a:stretch>
                    </p:blipFill>
                    <p:spPr>
                      <a:xfrm>
                        <a:off x="7267983" y="1920071"/>
                        <a:ext cx="323850" cy="723900"/>
                      </a:xfrm>
                      <a:prstGeom prst="rect">
                        <a:avLst/>
                      </a:prstGeom>
                      <a:noFill/>
                      <a:ln w="9525">
                        <a:noFill/>
                      </a:ln>
                    </p:spPr>
                  </p:pic>
                </p:oleObj>
              </mc:Fallback>
            </mc:AlternateContent>
          </a:graphicData>
        </a:graphic>
      </p:graphicFrame>
      <p:sp>
        <p:nvSpPr>
          <p:cNvPr id="6" name="TextBox 2"/>
          <p:cNvSpPr txBox="1"/>
          <p:nvPr/>
        </p:nvSpPr>
        <p:spPr>
          <a:xfrm>
            <a:off x="468000" y="2777327"/>
            <a:ext cx="11831400" cy="22699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B.若要物体乙在上升过程中与甲相遇,必须满足</a:t>
            </a:r>
            <a:r>
              <a:rPr lang="zh-CN" altLang="en-US" sz="3315" kern="0" spc="-121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76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1920" kern="0" spc="295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C.若要物体乙在下降过程中与甲相遇,必须满足</a:t>
            </a:r>
            <a:r>
              <a:rPr lang="zh-CN" altLang="en-US" sz="3315" kern="0" spc="-121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76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3315" kern="0" spc="193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D.若相遇点离地高度为</a:t>
            </a:r>
            <a:r>
              <a:rPr lang="zh-CN" altLang="en-US" sz="3090" kern="0" spc="-5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970" kern="0" spc="290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7" name="对象 6"/>
          <p:cNvGraphicFramePr>
            <a:graphicFrameLocks noChangeAspect="1"/>
          </p:cNvGraphicFramePr>
          <p:nvPr/>
        </p:nvGraphicFramePr>
        <p:xfrm>
          <a:off x="6639099" y="2914246"/>
          <a:ext cx="266699" cy="723900"/>
        </p:xfrm>
        <a:graphic>
          <a:graphicData uri="http://schemas.openxmlformats.org/presentationml/2006/ole">
            <mc:AlternateContent xmlns:mc="http://schemas.openxmlformats.org/markup-compatibility/2006">
              <mc:Choice xmlns:v="urn:schemas-microsoft-com:vml" Requires="v">
                <p:oleObj spid="_x0000_s26626" name="Equation" r:id="rId4" imgW="7010400" imgH="19202400" progId="">
                  <p:embed/>
                </p:oleObj>
              </mc:Choice>
              <mc:Fallback>
                <p:oleObj name="Equation" r:id="rId4" imgW="7010400" imgH="19202400" progId="">
                  <p:embed/>
                  <p:pic>
                    <p:nvPicPr>
                      <p:cNvPr id="0" name="图片 26625"/>
                      <p:cNvPicPr>
                        <a:picLocks noChangeAspect="1"/>
                      </p:cNvPicPr>
                      <p:nvPr/>
                    </p:nvPicPr>
                    <p:blipFill>
                      <a:blip r:embed="rId5"/>
                      <a:stretch>
                        <a:fillRect/>
                      </a:stretch>
                    </p:blipFill>
                    <p:spPr>
                      <a:xfrm>
                        <a:off x="6639099" y="2914246"/>
                        <a:ext cx="266699"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078372" y="2914246"/>
          <a:ext cx="323850" cy="723900"/>
        </p:xfrm>
        <a:graphic>
          <a:graphicData uri="http://schemas.openxmlformats.org/presentationml/2006/ole">
            <mc:AlternateContent xmlns:mc="http://schemas.openxmlformats.org/markup-compatibility/2006">
              <mc:Choice xmlns:v="urn:schemas-microsoft-com:vml" Requires="v">
                <p:oleObj spid="_x0000_s26627" name="Equation" r:id="rId6" imgW="8534400" imgH="19202400" progId="">
                  <p:embed/>
                </p:oleObj>
              </mc:Choice>
              <mc:Fallback>
                <p:oleObj name="Equation" r:id="rId6" imgW="8534400" imgH="19202400" progId="">
                  <p:embed/>
                  <p:pic>
                    <p:nvPicPr>
                      <p:cNvPr id="0" name="图片 26626"/>
                      <p:cNvPicPr>
                        <a:picLocks noChangeAspect="1"/>
                      </p:cNvPicPr>
                      <p:nvPr/>
                    </p:nvPicPr>
                    <p:blipFill>
                      <a:blip r:embed="rId7"/>
                      <a:stretch>
                        <a:fillRect/>
                      </a:stretch>
                    </p:blipFill>
                    <p:spPr>
                      <a:xfrm>
                        <a:off x="7078372" y="2914246"/>
                        <a:ext cx="323850"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862436" y="3016937"/>
          <a:ext cx="619124" cy="419099"/>
        </p:xfrm>
        <a:graphic>
          <a:graphicData uri="http://schemas.openxmlformats.org/presentationml/2006/ole">
            <mc:AlternateContent xmlns:mc="http://schemas.openxmlformats.org/markup-compatibility/2006">
              <mc:Choice xmlns:v="urn:schemas-microsoft-com:vml" Requires="v">
                <p:oleObj spid="_x0000_s26628" name="Equation" r:id="rId8" imgW="16459200" imgH="10972800" progId="">
                  <p:embed/>
                </p:oleObj>
              </mc:Choice>
              <mc:Fallback>
                <p:oleObj name="Equation" r:id="rId8" imgW="16459200" imgH="10972800" progId="">
                  <p:embed/>
                  <p:pic>
                    <p:nvPicPr>
                      <p:cNvPr id="0" name="图片 26627"/>
                      <p:cNvPicPr>
                        <a:picLocks noChangeAspect="1"/>
                      </p:cNvPicPr>
                      <p:nvPr/>
                    </p:nvPicPr>
                    <p:blipFill>
                      <a:blip r:embed="rId9"/>
                      <a:stretch>
                        <a:fillRect/>
                      </a:stretch>
                    </p:blipFill>
                    <p:spPr>
                      <a:xfrm>
                        <a:off x="7862436" y="3016937"/>
                        <a:ext cx="619124" cy="4190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6639099" y="3697259"/>
          <a:ext cx="266699" cy="723900"/>
        </p:xfrm>
        <a:graphic>
          <a:graphicData uri="http://schemas.openxmlformats.org/presentationml/2006/ole">
            <mc:AlternateContent xmlns:mc="http://schemas.openxmlformats.org/markup-compatibility/2006">
              <mc:Choice xmlns:v="urn:schemas-microsoft-com:vml" Requires="v">
                <p:oleObj spid="_x0000_s26629" name="Equation" r:id="rId10" imgW="7010400" imgH="19202400" progId="">
                  <p:embed/>
                </p:oleObj>
              </mc:Choice>
              <mc:Fallback>
                <p:oleObj name="Equation" r:id="rId10" imgW="7010400" imgH="19202400" progId="">
                  <p:embed/>
                  <p:pic>
                    <p:nvPicPr>
                      <p:cNvPr id="0" name="图片 26628"/>
                      <p:cNvPicPr>
                        <a:picLocks noChangeAspect="1"/>
                      </p:cNvPicPr>
                      <p:nvPr/>
                    </p:nvPicPr>
                    <p:blipFill>
                      <a:blip r:embed="rId11"/>
                      <a:stretch>
                        <a:fillRect/>
                      </a:stretch>
                    </p:blipFill>
                    <p:spPr>
                      <a:xfrm>
                        <a:off x="6639099" y="3697259"/>
                        <a:ext cx="266699" cy="7239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7078372" y="3697259"/>
          <a:ext cx="323850" cy="723900"/>
        </p:xfrm>
        <a:graphic>
          <a:graphicData uri="http://schemas.openxmlformats.org/presentationml/2006/ole">
            <mc:AlternateContent xmlns:mc="http://schemas.openxmlformats.org/markup-compatibility/2006">
              <mc:Choice xmlns:v="urn:schemas-microsoft-com:vml" Requires="v">
                <p:oleObj spid="_x0000_s26630" name="Equation" r:id="rId12" imgW="8534400" imgH="19202400" progId="">
                  <p:embed/>
                </p:oleObj>
              </mc:Choice>
              <mc:Fallback>
                <p:oleObj name="Equation" r:id="rId12" imgW="8534400" imgH="19202400" progId="">
                  <p:embed/>
                  <p:pic>
                    <p:nvPicPr>
                      <p:cNvPr id="0" name="图片 26629"/>
                      <p:cNvPicPr>
                        <a:picLocks noChangeAspect="1"/>
                      </p:cNvPicPr>
                      <p:nvPr/>
                    </p:nvPicPr>
                    <p:blipFill>
                      <a:blip r:embed="rId13"/>
                      <a:stretch>
                        <a:fillRect/>
                      </a:stretch>
                    </p:blipFill>
                    <p:spPr>
                      <a:xfrm>
                        <a:off x="7078372" y="3697259"/>
                        <a:ext cx="323850" cy="7239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7862436" y="3620911"/>
          <a:ext cx="666750" cy="723900"/>
        </p:xfrm>
        <a:graphic>
          <a:graphicData uri="http://schemas.openxmlformats.org/presentationml/2006/ole">
            <mc:AlternateContent xmlns:mc="http://schemas.openxmlformats.org/markup-compatibility/2006">
              <mc:Choice xmlns:v="urn:schemas-microsoft-com:vml" Requires="v">
                <p:oleObj spid="_x0000_s26631" name="Equation" r:id="rId14" imgW="17678400" imgH="19202400" progId="">
                  <p:embed/>
                </p:oleObj>
              </mc:Choice>
              <mc:Fallback>
                <p:oleObj name="Equation" r:id="rId14" imgW="17678400" imgH="19202400" progId="">
                  <p:embed/>
                  <p:pic>
                    <p:nvPicPr>
                      <p:cNvPr id="0" name="图片 26630"/>
                      <p:cNvPicPr>
                        <a:picLocks noChangeAspect="1"/>
                      </p:cNvPicPr>
                      <p:nvPr/>
                    </p:nvPicPr>
                    <p:blipFill>
                      <a:blip r:embed="rId15"/>
                      <a:stretch>
                        <a:fillRect/>
                      </a:stretch>
                    </p:blipFill>
                    <p:spPr>
                      <a:xfrm>
                        <a:off x="7862436" y="3620911"/>
                        <a:ext cx="666750" cy="723900"/>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3519483" y="4431017"/>
          <a:ext cx="323850" cy="657225"/>
        </p:xfrm>
        <a:graphic>
          <a:graphicData uri="http://schemas.openxmlformats.org/presentationml/2006/ole">
            <mc:AlternateContent xmlns:mc="http://schemas.openxmlformats.org/markup-compatibility/2006">
              <mc:Choice xmlns:v="urn:schemas-microsoft-com:vml" Requires="v">
                <p:oleObj spid="_x0000_s26632" name="Equation" r:id="rId16" imgW="8534400" imgH="17373600" progId="">
                  <p:embed/>
                </p:oleObj>
              </mc:Choice>
              <mc:Fallback>
                <p:oleObj name="Equation" r:id="rId16" imgW="8534400" imgH="17373600" progId="">
                  <p:embed/>
                  <p:pic>
                    <p:nvPicPr>
                      <p:cNvPr id="0" name="图片 26631"/>
                      <p:cNvPicPr>
                        <a:picLocks noChangeAspect="1"/>
                      </p:cNvPicPr>
                      <p:nvPr/>
                    </p:nvPicPr>
                    <p:blipFill>
                      <a:blip r:embed="rId17"/>
                      <a:stretch>
                        <a:fillRect/>
                      </a:stretch>
                    </p:blipFill>
                    <p:spPr>
                      <a:xfrm>
                        <a:off x="3519483" y="4431017"/>
                        <a:ext cx="323850" cy="65722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4609546" y="4544982"/>
          <a:ext cx="619124" cy="419099"/>
        </p:xfrm>
        <a:graphic>
          <a:graphicData uri="http://schemas.openxmlformats.org/presentationml/2006/ole">
            <mc:AlternateContent xmlns:mc="http://schemas.openxmlformats.org/markup-compatibility/2006">
              <mc:Choice xmlns:v="urn:schemas-microsoft-com:vml" Requires="v">
                <p:oleObj spid="_x0000_s26633" name="Equation" r:id="rId18" imgW="16459200" imgH="10972800" progId="">
                  <p:embed/>
                </p:oleObj>
              </mc:Choice>
              <mc:Fallback>
                <p:oleObj name="Equation" r:id="rId18" imgW="16459200" imgH="10972800" progId="">
                  <p:embed/>
                  <p:pic>
                    <p:nvPicPr>
                      <p:cNvPr id="0" name="图片 26632"/>
                      <p:cNvPicPr>
                        <a:picLocks noChangeAspect="1"/>
                      </p:cNvPicPr>
                      <p:nvPr/>
                    </p:nvPicPr>
                    <p:blipFill>
                      <a:blip r:embed="rId19"/>
                      <a:stretch>
                        <a:fillRect/>
                      </a:stretch>
                    </p:blipFill>
                    <p:spPr>
                      <a:xfrm>
                        <a:off x="4609546" y="4544982"/>
                        <a:ext cx="619124" cy="419099"/>
                      </a:xfrm>
                      <a:prstGeom prst="rect">
                        <a:avLst/>
                      </a:prstGeom>
                      <a:noFill/>
                      <a:ln w="9525">
                        <a:noFill/>
                      </a:ln>
                    </p:spPr>
                  </p:pic>
                </p:oleObj>
              </mc:Fallback>
            </mc:AlternateContent>
          </a:graphicData>
        </a:graphic>
      </p:graphicFrame>
      <p:sp>
        <p:nvSpPr>
          <p:cNvPr id="15" name="文本框 8"/>
          <p:cNvSpPr txBox="1"/>
          <p:nvPr/>
        </p:nvSpPr>
        <p:spPr>
          <a:xfrm>
            <a:off x="10663016" y="1298645"/>
            <a:ext cx="1002432"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ABD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8758" y="491311"/>
            <a:ext cx="11831400" cy="44051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若两物体在空中能够相遇,竖直方向应满足</a:t>
            </a:r>
            <a:r>
              <a:rPr lang="zh-CN" altLang="en-US" sz="3000" kern="0" spc="-127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774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05" kern="0" spc="-75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a:t>
            </a:r>
            <a:endParaRPr lang="zh-CN" altLang="en-US" dirty="0">
              <a:solidFill>
                <a:srgbClr val="C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。相遇时,甲水平方向分位移为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121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,所以</a:t>
            </a:r>
            <a:r>
              <a:rPr lang="zh-CN" altLang="en-US" sz="3315" kern="0" spc="-121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76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;若要物体乙在上升过程中与甲</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相遇,需满足</a:t>
            </a:r>
            <a:r>
              <a:rPr lang="zh-CN" altLang="en-US" sz="3275" kern="0" spc="-94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3315" kern="0" spc="-76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1920" kern="0" spc="295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。若要物体乙在下降过程中与甲相遇,需满足</a:t>
            </a:r>
            <a:r>
              <a:rPr lang="zh-CN" altLang="en-US" sz="3275" kern="0" spc="-948"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3315" kern="0" spc="-76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&lt;2</a:t>
            </a:r>
            <a:r>
              <a:rPr lang="zh-CN" altLang="en-US" sz="3275" kern="0" spc="-94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3315" kern="0" spc="305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1920" kern="0" spc="295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。若相遇点离地高度为</a:t>
            </a:r>
            <a:r>
              <a:rPr lang="zh-CN" altLang="en-US" sz="3010" kern="0" spc="-4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,对物体甲,</a:t>
            </a:r>
            <a:r>
              <a:rPr lang="zh-CN" altLang="en-US" sz="3010" kern="0" spc="-4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12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76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920" kern="0" spc="295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30"/>
              </a:spcBef>
              <a:buNone/>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一题多解</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物体甲、乙的加速度相同,可知甲相对乙水平方向以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向右做匀速直线运</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6970500" y="637088"/>
          <a:ext cx="219075" cy="657225"/>
        </p:xfrm>
        <a:graphic>
          <a:graphicData uri="http://schemas.openxmlformats.org/presentationml/2006/ole">
            <mc:AlternateContent xmlns:mc="http://schemas.openxmlformats.org/markup-compatibility/2006">
              <mc:Choice xmlns:v="urn:schemas-microsoft-com:vml" Requires="v">
                <p:oleObj spid="_x0000_s27649" name="Equation" r:id="rId1" imgW="5791200" imgH="17373600" progId="">
                  <p:embed/>
                </p:oleObj>
              </mc:Choice>
              <mc:Fallback>
                <p:oleObj name="Equation" r:id="rId1" imgW="5791200" imgH="17373600" progId="">
                  <p:embed/>
                  <p:pic>
                    <p:nvPicPr>
                      <p:cNvPr id="0" name="图片 27648"/>
                      <p:cNvPicPr>
                        <a:picLocks noChangeAspect="1"/>
                      </p:cNvPicPr>
                      <p:nvPr/>
                    </p:nvPicPr>
                    <p:blipFill>
                      <a:blip r:embed="rId2"/>
                      <a:stretch>
                        <a:fillRect/>
                      </a:stretch>
                    </p:blipFill>
                    <p:spPr>
                      <a:xfrm>
                        <a:off x="6970500" y="637088"/>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676664" y="620084"/>
          <a:ext cx="1409700" cy="733424"/>
        </p:xfrm>
        <a:graphic>
          <a:graphicData uri="http://schemas.openxmlformats.org/presentationml/2006/ole">
            <mc:AlternateContent xmlns:mc="http://schemas.openxmlformats.org/markup-compatibility/2006">
              <mc:Choice xmlns:v="urn:schemas-microsoft-com:vml" Requires="v">
                <p:oleObj spid="_x0000_s27650" name="Equation" r:id="rId3" imgW="37185600" imgH="19507200" progId="">
                  <p:embed/>
                </p:oleObj>
              </mc:Choice>
              <mc:Fallback>
                <p:oleObj name="Equation" r:id="rId3" imgW="37185600" imgH="19507200" progId="">
                  <p:embed/>
                  <p:pic>
                    <p:nvPicPr>
                      <p:cNvPr id="0" name="图片 27649"/>
                      <p:cNvPicPr>
                        <a:picLocks noChangeAspect="1"/>
                      </p:cNvPicPr>
                      <p:nvPr/>
                    </p:nvPicPr>
                    <p:blipFill>
                      <a:blip r:embed="rId4"/>
                      <a:stretch>
                        <a:fillRect/>
                      </a:stretch>
                    </p:blipFill>
                    <p:spPr>
                      <a:xfrm>
                        <a:off x="7676664" y="620084"/>
                        <a:ext cx="1409700" cy="7334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0426011" y="648362"/>
          <a:ext cx="323850" cy="723900"/>
        </p:xfrm>
        <a:graphic>
          <a:graphicData uri="http://schemas.openxmlformats.org/presentationml/2006/ole">
            <mc:AlternateContent xmlns:mc="http://schemas.openxmlformats.org/markup-compatibility/2006">
              <mc:Choice xmlns:v="urn:schemas-microsoft-com:vml" Requires="v">
                <p:oleObj spid="_x0000_s27651" name="Equation" r:id="rId5" imgW="8534400" imgH="19202400" progId="">
                  <p:embed/>
                </p:oleObj>
              </mc:Choice>
              <mc:Fallback>
                <p:oleObj name="Equation" r:id="rId5" imgW="8534400" imgH="19202400" progId="">
                  <p:embed/>
                  <p:pic>
                    <p:nvPicPr>
                      <p:cNvPr id="0" name="图片 27650"/>
                      <p:cNvPicPr>
                        <a:picLocks noChangeAspect="1"/>
                      </p:cNvPicPr>
                      <p:nvPr/>
                    </p:nvPicPr>
                    <p:blipFill>
                      <a:blip r:embed="rId6"/>
                      <a:stretch>
                        <a:fillRect/>
                      </a:stretch>
                    </p:blipFill>
                    <p:spPr>
                      <a:xfrm>
                        <a:off x="10426011" y="648362"/>
                        <a:ext cx="323850"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893672" y="1417064"/>
          <a:ext cx="266699" cy="723899"/>
        </p:xfrm>
        <a:graphic>
          <a:graphicData uri="http://schemas.openxmlformats.org/presentationml/2006/ole">
            <mc:AlternateContent xmlns:mc="http://schemas.openxmlformats.org/markup-compatibility/2006">
              <mc:Choice xmlns:v="urn:schemas-microsoft-com:vml" Requires="v">
                <p:oleObj spid="_x0000_s27652" name="Equation" r:id="rId7" imgW="7010400" imgH="19202400" progId="">
                  <p:embed/>
                </p:oleObj>
              </mc:Choice>
              <mc:Fallback>
                <p:oleObj name="Equation" r:id="rId7" imgW="7010400" imgH="19202400" progId="">
                  <p:embed/>
                  <p:pic>
                    <p:nvPicPr>
                      <p:cNvPr id="0" name="图片 27651"/>
                      <p:cNvPicPr>
                        <a:picLocks noChangeAspect="1"/>
                      </p:cNvPicPr>
                      <p:nvPr/>
                    </p:nvPicPr>
                    <p:blipFill>
                      <a:blip r:embed="rId8"/>
                      <a:stretch>
                        <a:fillRect/>
                      </a:stretch>
                    </p:blipFill>
                    <p:spPr>
                      <a:xfrm>
                        <a:off x="5893672" y="1417064"/>
                        <a:ext cx="266699" cy="7238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848872" y="1417064"/>
          <a:ext cx="266699" cy="723899"/>
        </p:xfrm>
        <a:graphic>
          <a:graphicData uri="http://schemas.openxmlformats.org/presentationml/2006/ole">
            <mc:AlternateContent xmlns:mc="http://schemas.openxmlformats.org/markup-compatibility/2006">
              <mc:Choice xmlns:v="urn:schemas-microsoft-com:vml" Requires="v">
                <p:oleObj spid="_x0000_s27653" name="Equation" r:id="rId9" imgW="7010400" imgH="19202400" progId="">
                  <p:embed/>
                </p:oleObj>
              </mc:Choice>
              <mc:Fallback>
                <p:oleObj name="Equation" r:id="rId9" imgW="7010400" imgH="19202400" progId="">
                  <p:embed/>
                  <p:pic>
                    <p:nvPicPr>
                      <p:cNvPr id="0" name="图片 27652"/>
                      <p:cNvPicPr>
                        <a:picLocks noChangeAspect="1"/>
                      </p:cNvPicPr>
                      <p:nvPr/>
                    </p:nvPicPr>
                    <p:blipFill>
                      <a:blip r:embed="rId10"/>
                      <a:stretch>
                        <a:fillRect/>
                      </a:stretch>
                    </p:blipFill>
                    <p:spPr>
                      <a:xfrm>
                        <a:off x="6848872" y="1417064"/>
                        <a:ext cx="266699" cy="7238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288146" y="1417064"/>
          <a:ext cx="323850" cy="723900"/>
        </p:xfrm>
        <a:graphic>
          <a:graphicData uri="http://schemas.openxmlformats.org/presentationml/2006/ole">
            <mc:AlternateContent xmlns:mc="http://schemas.openxmlformats.org/markup-compatibility/2006">
              <mc:Choice xmlns:v="urn:schemas-microsoft-com:vml" Requires="v">
                <p:oleObj spid="_x0000_s27654" name="Equation" r:id="rId11" imgW="8534400" imgH="19202400" progId="">
                  <p:embed/>
                </p:oleObj>
              </mc:Choice>
              <mc:Fallback>
                <p:oleObj name="Equation" r:id="rId11" imgW="8534400" imgH="19202400" progId="">
                  <p:embed/>
                  <p:pic>
                    <p:nvPicPr>
                      <p:cNvPr id="0" name="图片 27653"/>
                      <p:cNvPicPr>
                        <a:picLocks noChangeAspect="1"/>
                      </p:cNvPicPr>
                      <p:nvPr/>
                    </p:nvPicPr>
                    <p:blipFill>
                      <a:blip r:embed="rId12"/>
                      <a:stretch>
                        <a:fillRect/>
                      </a:stretch>
                    </p:blipFill>
                    <p:spPr>
                      <a:xfrm>
                        <a:off x="7288146" y="1417064"/>
                        <a:ext cx="323850" cy="7239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074500" y="2170692"/>
          <a:ext cx="295275" cy="714375"/>
        </p:xfrm>
        <a:graphic>
          <a:graphicData uri="http://schemas.openxmlformats.org/presentationml/2006/ole">
            <mc:AlternateContent xmlns:mc="http://schemas.openxmlformats.org/markup-compatibility/2006">
              <mc:Choice xmlns:v="urn:schemas-microsoft-com:vml" Requires="v">
                <p:oleObj spid="_x0000_s27655" name="Equation" r:id="rId13" imgW="7924800" imgH="18897600" progId="">
                  <p:embed/>
                </p:oleObj>
              </mc:Choice>
              <mc:Fallback>
                <p:oleObj name="Equation" r:id="rId13" imgW="7924800" imgH="18897600" progId="">
                  <p:embed/>
                  <p:pic>
                    <p:nvPicPr>
                      <p:cNvPr id="0" name="图片 27654"/>
                      <p:cNvPicPr>
                        <a:picLocks noChangeAspect="1"/>
                      </p:cNvPicPr>
                      <p:nvPr/>
                    </p:nvPicPr>
                    <p:blipFill>
                      <a:blip r:embed="rId14"/>
                      <a:stretch>
                        <a:fillRect/>
                      </a:stretch>
                    </p:blipFill>
                    <p:spPr>
                      <a:xfrm>
                        <a:off x="2074500" y="2170692"/>
                        <a:ext cx="295275" cy="71437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542348" y="2182078"/>
          <a:ext cx="323850" cy="723900"/>
        </p:xfrm>
        <a:graphic>
          <a:graphicData uri="http://schemas.openxmlformats.org/presentationml/2006/ole">
            <mc:AlternateContent xmlns:mc="http://schemas.openxmlformats.org/markup-compatibility/2006">
              <mc:Choice xmlns:v="urn:schemas-microsoft-com:vml" Requires="v">
                <p:oleObj spid="_x0000_s27656" name="Equation" r:id="rId15" imgW="8534400" imgH="19202400" progId="">
                  <p:embed/>
                </p:oleObj>
              </mc:Choice>
              <mc:Fallback>
                <p:oleObj name="Equation" r:id="rId15" imgW="8534400" imgH="19202400" progId="">
                  <p:embed/>
                  <p:pic>
                    <p:nvPicPr>
                      <p:cNvPr id="0" name="图片 27655"/>
                      <p:cNvPicPr>
                        <a:picLocks noChangeAspect="1"/>
                      </p:cNvPicPr>
                      <p:nvPr/>
                    </p:nvPicPr>
                    <p:blipFill>
                      <a:blip r:embed="rId16"/>
                      <a:stretch>
                        <a:fillRect/>
                      </a:stretch>
                    </p:blipFill>
                    <p:spPr>
                      <a:xfrm>
                        <a:off x="2542348" y="2182078"/>
                        <a:ext cx="323850" cy="7239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938411" y="2284769"/>
          <a:ext cx="619125" cy="419099"/>
        </p:xfrm>
        <a:graphic>
          <a:graphicData uri="http://schemas.openxmlformats.org/presentationml/2006/ole">
            <mc:AlternateContent xmlns:mc="http://schemas.openxmlformats.org/markup-compatibility/2006">
              <mc:Choice xmlns:v="urn:schemas-microsoft-com:vml" Requires="v">
                <p:oleObj spid="_x0000_s27657" name="Equation" r:id="rId17" imgW="16459200" imgH="10972800" progId="">
                  <p:embed/>
                </p:oleObj>
              </mc:Choice>
              <mc:Fallback>
                <p:oleObj name="Equation" r:id="rId17" imgW="16459200" imgH="10972800" progId="">
                  <p:embed/>
                  <p:pic>
                    <p:nvPicPr>
                      <p:cNvPr id="0" name="图片 27656"/>
                      <p:cNvPicPr>
                        <a:picLocks noChangeAspect="1"/>
                      </p:cNvPicPr>
                      <p:nvPr/>
                    </p:nvPicPr>
                    <p:blipFill>
                      <a:blip r:embed="rId18"/>
                      <a:stretch>
                        <a:fillRect/>
                      </a:stretch>
                    </p:blipFill>
                    <p:spPr>
                      <a:xfrm>
                        <a:off x="3938411" y="2284769"/>
                        <a:ext cx="619125" cy="419099"/>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11340636" y="2170692"/>
          <a:ext cx="295275" cy="714375"/>
        </p:xfrm>
        <a:graphic>
          <a:graphicData uri="http://schemas.openxmlformats.org/presentationml/2006/ole">
            <mc:AlternateContent xmlns:mc="http://schemas.openxmlformats.org/markup-compatibility/2006">
              <mc:Choice xmlns:v="urn:schemas-microsoft-com:vml" Requires="v">
                <p:oleObj spid="_x0000_s27658" name="Equation" r:id="rId19" imgW="7924800" imgH="18897600" progId="">
                  <p:embed/>
                </p:oleObj>
              </mc:Choice>
              <mc:Fallback>
                <p:oleObj name="Equation" r:id="rId19" imgW="7924800" imgH="18897600" progId="">
                  <p:embed/>
                  <p:pic>
                    <p:nvPicPr>
                      <p:cNvPr id="0" name="图片 27657"/>
                      <p:cNvPicPr>
                        <a:picLocks noChangeAspect="1"/>
                      </p:cNvPicPr>
                      <p:nvPr/>
                    </p:nvPicPr>
                    <p:blipFill>
                      <a:blip r:embed="rId20"/>
                      <a:stretch>
                        <a:fillRect/>
                      </a:stretch>
                    </p:blipFill>
                    <p:spPr>
                      <a:xfrm>
                        <a:off x="11340636" y="2170692"/>
                        <a:ext cx="295275" cy="71437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640573" y="2947091"/>
          <a:ext cx="323850" cy="723900"/>
        </p:xfrm>
        <a:graphic>
          <a:graphicData uri="http://schemas.openxmlformats.org/presentationml/2006/ole">
            <mc:AlternateContent xmlns:mc="http://schemas.openxmlformats.org/markup-compatibility/2006">
              <mc:Choice xmlns:v="urn:schemas-microsoft-com:vml" Requires="v">
                <p:oleObj spid="_x0000_s27659" name="Equation" r:id="rId21" imgW="8534400" imgH="19202400" progId="">
                  <p:embed/>
                </p:oleObj>
              </mc:Choice>
              <mc:Fallback>
                <p:oleObj name="Equation" r:id="rId21" imgW="8534400" imgH="19202400" progId="">
                  <p:embed/>
                  <p:pic>
                    <p:nvPicPr>
                      <p:cNvPr id="0" name="图片 27658"/>
                      <p:cNvPicPr>
                        <a:picLocks noChangeAspect="1"/>
                      </p:cNvPicPr>
                      <p:nvPr/>
                    </p:nvPicPr>
                    <p:blipFill>
                      <a:blip r:embed="rId22"/>
                      <a:stretch>
                        <a:fillRect/>
                      </a:stretch>
                    </p:blipFill>
                    <p:spPr>
                      <a:xfrm>
                        <a:off x="640573" y="2947091"/>
                        <a:ext cx="323850" cy="723900"/>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1289996" y="2935706"/>
          <a:ext cx="295275" cy="714375"/>
        </p:xfrm>
        <a:graphic>
          <a:graphicData uri="http://schemas.openxmlformats.org/presentationml/2006/ole">
            <mc:AlternateContent xmlns:mc="http://schemas.openxmlformats.org/markup-compatibility/2006">
              <mc:Choice xmlns:v="urn:schemas-microsoft-com:vml" Requires="v">
                <p:oleObj spid="_x0000_s27660" name="Equation" r:id="rId23" imgW="7924800" imgH="18897600" progId="">
                  <p:embed/>
                </p:oleObj>
              </mc:Choice>
              <mc:Fallback>
                <p:oleObj name="Equation" r:id="rId23" imgW="7924800" imgH="18897600" progId="">
                  <p:embed/>
                  <p:pic>
                    <p:nvPicPr>
                      <p:cNvPr id="0" name="图片 27659"/>
                      <p:cNvPicPr>
                        <a:picLocks noChangeAspect="1"/>
                      </p:cNvPicPr>
                      <p:nvPr/>
                    </p:nvPicPr>
                    <p:blipFill>
                      <a:blip r:embed="rId24"/>
                      <a:stretch>
                        <a:fillRect/>
                      </a:stretch>
                    </p:blipFill>
                    <p:spPr>
                      <a:xfrm>
                        <a:off x="1289996" y="2935706"/>
                        <a:ext cx="295275" cy="714375"/>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2273771" y="2870742"/>
          <a:ext cx="809624" cy="723900"/>
        </p:xfrm>
        <a:graphic>
          <a:graphicData uri="http://schemas.openxmlformats.org/presentationml/2006/ole">
            <mc:AlternateContent xmlns:mc="http://schemas.openxmlformats.org/markup-compatibility/2006">
              <mc:Choice xmlns:v="urn:schemas-microsoft-com:vml" Requires="v">
                <p:oleObj spid="_x0000_s27661" name="Equation" r:id="rId25" imgW="21336000" imgH="19202400" progId="">
                  <p:embed/>
                </p:oleObj>
              </mc:Choice>
              <mc:Fallback>
                <p:oleObj name="Equation" r:id="rId25" imgW="21336000" imgH="19202400" progId="">
                  <p:embed/>
                  <p:pic>
                    <p:nvPicPr>
                      <p:cNvPr id="0" name="图片 27660"/>
                      <p:cNvPicPr>
                        <a:picLocks noChangeAspect="1"/>
                      </p:cNvPicPr>
                      <p:nvPr/>
                    </p:nvPicPr>
                    <p:blipFill>
                      <a:blip r:embed="rId26"/>
                      <a:stretch>
                        <a:fillRect/>
                      </a:stretch>
                    </p:blipFill>
                    <p:spPr>
                      <a:xfrm>
                        <a:off x="2273771" y="2870742"/>
                        <a:ext cx="809624" cy="723900"/>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3639682" y="3049783"/>
          <a:ext cx="619125" cy="419099"/>
        </p:xfrm>
        <a:graphic>
          <a:graphicData uri="http://schemas.openxmlformats.org/presentationml/2006/ole">
            <mc:AlternateContent xmlns:mc="http://schemas.openxmlformats.org/markup-compatibility/2006">
              <mc:Choice xmlns:v="urn:schemas-microsoft-com:vml" Requires="v">
                <p:oleObj spid="_x0000_s27662" name="Equation" r:id="rId27" imgW="16459200" imgH="10972800" progId="">
                  <p:embed/>
                </p:oleObj>
              </mc:Choice>
              <mc:Fallback>
                <p:oleObj name="Equation" r:id="rId27" imgW="16459200" imgH="10972800" progId="">
                  <p:embed/>
                  <p:pic>
                    <p:nvPicPr>
                      <p:cNvPr id="0" name="图片 27661"/>
                      <p:cNvPicPr>
                        <a:picLocks noChangeAspect="1"/>
                      </p:cNvPicPr>
                      <p:nvPr/>
                    </p:nvPicPr>
                    <p:blipFill>
                      <a:blip r:embed="rId28"/>
                      <a:stretch>
                        <a:fillRect/>
                      </a:stretch>
                    </p:blipFill>
                    <p:spPr>
                      <a:xfrm>
                        <a:off x="3639682" y="3049783"/>
                        <a:ext cx="619125" cy="419099"/>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8211407" y="2935818"/>
          <a:ext cx="323850" cy="657225"/>
        </p:xfrm>
        <a:graphic>
          <a:graphicData uri="http://schemas.openxmlformats.org/presentationml/2006/ole">
            <mc:AlternateContent xmlns:mc="http://schemas.openxmlformats.org/markup-compatibility/2006">
              <mc:Choice xmlns:v="urn:schemas-microsoft-com:vml" Requires="v">
                <p:oleObj spid="_x0000_s27663" name="Equation" r:id="rId29" imgW="8534400" imgH="17373600" progId="">
                  <p:embed/>
                </p:oleObj>
              </mc:Choice>
              <mc:Fallback>
                <p:oleObj name="Equation" r:id="rId29" imgW="8534400" imgH="17373600" progId="">
                  <p:embed/>
                  <p:pic>
                    <p:nvPicPr>
                      <p:cNvPr id="0" name="图片 27662"/>
                      <p:cNvPicPr>
                        <a:picLocks noChangeAspect="1"/>
                      </p:cNvPicPr>
                      <p:nvPr/>
                    </p:nvPicPr>
                    <p:blipFill>
                      <a:blip r:embed="rId30"/>
                      <a:stretch>
                        <a:fillRect/>
                      </a:stretch>
                    </p:blipFill>
                    <p:spPr>
                      <a:xfrm>
                        <a:off x="8211407" y="2935818"/>
                        <a:ext cx="323850" cy="657225"/>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9912257" y="2935818"/>
          <a:ext cx="323850" cy="657225"/>
        </p:xfrm>
        <a:graphic>
          <a:graphicData uri="http://schemas.openxmlformats.org/presentationml/2006/ole">
            <mc:AlternateContent xmlns:mc="http://schemas.openxmlformats.org/markup-compatibility/2006">
              <mc:Choice xmlns:v="urn:schemas-microsoft-com:vml" Requires="v">
                <p:oleObj spid="_x0000_s27664" name="Equation" r:id="rId31" imgW="8534400" imgH="17373600" progId="">
                  <p:embed/>
                </p:oleObj>
              </mc:Choice>
              <mc:Fallback>
                <p:oleObj name="Equation" r:id="rId31" imgW="8534400" imgH="17373600" progId="">
                  <p:embed/>
                  <p:pic>
                    <p:nvPicPr>
                      <p:cNvPr id="0" name="图片 27663"/>
                      <p:cNvPicPr>
                        <a:picLocks noChangeAspect="1"/>
                      </p:cNvPicPr>
                      <p:nvPr/>
                    </p:nvPicPr>
                    <p:blipFill>
                      <a:blip r:embed="rId32"/>
                      <a:stretch>
                        <a:fillRect/>
                      </a:stretch>
                    </p:blipFill>
                    <p:spPr>
                      <a:xfrm>
                        <a:off x="9912257" y="2935818"/>
                        <a:ext cx="323850" cy="657225"/>
                      </a:xfrm>
                      <a:prstGeom prst="rect">
                        <a:avLst/>
                      </a:prstGeom>
                      <a:noFill/>
                      <a:ln w="9525">
                        <a:noFill/>
                      </a:ln>
                    </p:spPr>
                  </p:pic>
                </p:oleObj>
              </mc:Fallback>
            </mc:AlternateContent>
          </a:graphicData>
        </a:graphic>
      </p:graphicFrame>
      <p:graphicFrame>
        <p:nvGraphicFramePr>
          <p:cNvPr id="20" name="对象 19"/>
          <p:cNvGraphicFramePr>
            <a:graphicFrameLocks noChangeAspect="1"/>
          </p:cNvGraphicFramePr>
          <p:nvPr/>
        </p:nvGraphicFramePr>
        <p:xfrm>
          <a:off x="10408680" y="2935818"/>
          <a:ext cx="219075" cy="657225"/>
        </p:xfrm>
        <a:graphic>
          <a:graphicData uri="http://schemas.openxmlformats.org/presentationml/2006/ole">
            <mc:AlternateContent xmlns:mc="http://schemas.openxmlformats.org/markup-compatibility/2006">
              <mc:Choice xmlns:v="urn:schemas-microsoft-com:vml" Requires="v">
                <p:oleObj spid="_x0000_s27665" name="Equation" r:id="rId33" imgW="5791200" imgH="17373600" progId="">
                  <p:embed/>
                </p:oleObj>
              </mc:Choice>
              <mc:Fallback>
                <p:oleObj name="Equation" r:id="rId33" imgW="5791200" imgH="17373600" progId="">
                  <p:embed/>
                  <p:pic>
                    <p:nvPicPr>
                      <p:cNvPr id="0" name="图片 27664"/>
                      <p:cNvPicPr>
                        <a:picLocks noChangeAspect="1"/>
                      </p:cNvPicPr>
                      <p:nvPr/>
                    </p:nvPicPr>
                    <p:blipFill>
                      <a:blip r:embed="rId34"/>
                      <a:stretch>
                        <a:fillRect/>
                      </a:stretch>
                    </p:blipFill>
                    <p:spPr>
                      <a:xfrm>
                        <a:off x="10408680" y="2935818"/>
                        <a:ext cx="219075" cy="657225"/>
                      </a:xfrm>
                      <a:prstGeom prst="rect">
                        <a:avLst/>
                      </a:prstGeom>
                      <a:noFill/>
                      <a:ln w="9525">
                        <a:noFill/>
                      </a:ln>
                    </p:spPr>
                  </p:pic>
                </p:oleObj>
              </mc:Fallback>
            </mc:AlternateContent>
          </a:graphicData>
        </a:graphic>
      </p:graphicFrame>
      <p:graphicFrame>
        <p:nvGraphicFramePr>
          <p:cNvPr id="21" name="对象 20"/>
          <p:cNvGraphicFramePr>
            <a:graphicFrameLocks noChangeAspect="1"/>
          </p:cNvGraphicFramePr>
          <p:nvPr/>
        </p:nvGraphicFramePr>
        <p:xfrm>
          <a:off x="640573" y="3712105"/>
          <a:ext cx="323850" cy="723899"/>
        </p:xfrm>
        <a:graphic>
          <a:graphicData uri="http://schemas.openxmlformats.org/presentationml/2006/ole">
            <mc:AlternateContent xmlns:mc="http://schemas.openxmlformats.org/markup-compatibility/2006">
              <mc:Choice xmlns:v="urn:schemas-microsoft-com:vml" Requires="v">
                <p:oleObj spid="_x0000_s27666" name="Equation" r:id="rId35" imgW="8534400" imgH="19202400" progId="">
                  <p:embed/>
                </p:oleObj>
              </mc:Choice>
              <mc:Fallback>
                <p:oleObj name="Equation" r:id="rId35" imgW="8534400" imgH="19202400" progId="">
                  <p:embed/>
                  <p:pic>
                    <p:nvPicPr>
                      <p:cNvPr id="0" name="图片 27665"/>
                      <p:cNvPicPr>
                        <a:picLocks noChangeAspect="1"/>
                      </p:cNvPicPr>
                      <p:nvPr/>
                    </p:nvPicPr>
                    <p:blipFill>
                      <a:blip r:embed="rId36"/>
                      <a:stretch>
                        <a:fillRect/>
                      </a:stretch>
                    </p:blipFill>
                    <p:spPr>
                      <a:xfrm>
                        <a:off x="640573" y="3712105"/>
                        <a:ext cx="323850" cy="723899"/>
                      </a:xfrm>
                      <a:prstGeom prst="rect">
                        <a:avLst/>
                      </a:prstGeom>
                      <a:noFill/>
                      <a:ln w="9525">
                        <a:noFill/>
                      </a:ln>
                    </p:spPr>
                  </p:pic>
                </p:oleObj>
              </mc:Fallback>
            </mc:AlternateContent>
          </a:graphicData>
        </a:graphic>
      </p:graphicFrame>
      <p:graphicFrame>
        <p:nvGraphicFramePr>
          <p:cNvPr id="22" name="对象 21"/>
          <p:cNvGraphicFramePr>
            <a:graphicFrameLocks noChangeAspect="1"/>
          </p:cNvGraphicFramePr>
          <p:nvPr/>
        </p:nvGraphicFramePr>
        <p:xfrm>
          <a:off x="2036636" y="3814796"/>
          <a:ext cx="619124" cy="419100"/>
        </p:xfrm>
        <a:graphic>
          <a:graphicData uri="http://schemas.openxmlformats.org/presentationml/2006/ole">
            <mc:AlternateContent xmlns:mc="http://schemas.openxmlformats.org/markup-compatibility/2006">
              <mc:Choice xmlns:v="urn:schemas-microsoft-com:vml" Requires="v">
                <p:oleObj spid="_x0000_s27667" name="Equation" r:id="rId37" imgW="16459200" imgH="10972800" progId="">
                  <p:embed/>
                </p:oleObj>
              </mc:Choice>
              <mc:Fallback>
                <p:oleObj name="Equation" r:id="rId37" imgW="16459200" imgH="10972800" progId="">
                  <p:embed/>
                  <p:pic>
                    <p:nvPicPr>
                      <p:cNvPr id="0" name="图片 27666"/>
                      <p:cNvPicPr>
                        <a:picLocks noChangeAspect="1"/>
                      </p:cNvPicPr>
                      <p:nvPr/>
                    </p:nvPicPr>
                    <p:blipFill>
                      <a:blip r:embed="rId38"/>
                      <a:stretch>
                        <a:fillRect/>
                      </a:stretch>
                    </p:blipFill>
                    <p:spPr>
                      <a:xfrm>
                        <a:off x="2036636" y="3814796"/>
                        <a:ext cx="619124" cy="419100"/>
                      </a:xfrm>
                      <a:prstGeom prst="rect">
                        <a:avLst/>
                      </a:prstGeom>
                      <a:noFill/>
                      <a:ln w="9525">
                        <a:noFill/>
                      </a:ln>
                    </p:spPr>
                  </p:pic>
                </p:oleObj>
              </mc:Fallback>
            </mc:AlternateContent>
          </a:graphicData>
        </a:graphic>
      </p:graphicFrame>
      <p:sp>
        <p:nvSpPr>
          <p:cNvPr id="23" name="TextBox 2"/>
          <p:cNvSpPr txBox="1"/>
          <p:nvPr/>
        </p:nvSpPr>
        <p:spPr>
          <a:xfrm>
            <a:off x="468000" y="4926424"/>
            <a:ext cx="11831400" cy="674031"/>
          </a:xfrm>
          <a:prstGeom prst="rect">
            <a:avLst/>
          </a:prstGeom>
          <a:noFill/>
        </p:spPr>
        <p:txBody>
          <a:bodyPr wrap="square" lIns="0" tIns="0" rIns="0" bIns="0" rtlCol="0">
            <a:spAutoFit/>
          </a:bodyPr>
          <a:lstStyle/>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动,竖直方向以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向下做匀速直线运动,所以相遇时有,</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121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7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FF0000"/>
                </a:solidFill>
                <a:latin typeface="Times New Roman" panose="02020603050405020304" pitchFamily="65" charset="-122"/>
                <a:ea typeface="楷体_GB2312" pitchFamily="65" charset="-122"/>
              </a:rPr>
              <a:t>A正确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24" name="对象 23"/>
          <p:cNvGraphicFramePr>
            <a:graphicFrameLocks noChangeAspect="1"/>
          </p:cNvGraphicFramePr>
          <p:nvPr/>
        </p:nvGraphicFramePr>
        <p:xfrm>
          <a:off x="7592229" y="5063343"/>
          <a:ext cx="266699" cy="723900"/>
        </p:xfrm>
        <a:graphic>
          <a:graphicData uri="http://schemas.openxmlformats.org/presentationml/2006/ole">
            <mc:AlternateContent xmlns:mc="http://schemas.openxmlformats.org/markup-compatibility/2006">
              <mc:Choice xmlns:v="urn:schemas-microsoft-com:vml" Requires="v">
                <p:oleObj spid="_x0000_s27668" name="Equation" r:id="rId39" imgW="7010400" imgH="19202400" progId="">
                  <p:embed/>
                </p:oleObj>
              </mc:Choice>
              <mc:Fallback>
                <p:oleObj name="Equation" r:id="rId39" imgW="7010400" imgH="19202400" progId="">
                  <p:embed/>
                  <p:pic>
                    <p:nvPicPr>
                      <p:cNvPr id="0" name="图片 27667"/>
                      <p:cNvPicPr>
                        <a:picLocks noChangeAspect="1"/>
                      </p:cNvPicPr>
                      <p:nvPr/>
                    </p:nvPicPr>
                    <p:blipFill>
                      <a:blip r:embed="rId40"/>
                      <a:stretch>
                        <a:fillRect/>
                      </a:stretch>
                    </p:blipFill>
                    <p:spPr>
                      <a:xfrm>
                        <a:off x="7592229" y="5063343"/>
                        <a:ext cx="266699" cy="723900"/>
                      </a:xfrm>
                      <a:prstGeom prst="rect">
                        <a:avLst/>
                      </a:prstGeom>
                      <a:noFill/>
                      <a:ln w="9525">
                        <a:noFill/>
                      </a:ln>
                    </p:spPr>
                  </p:pic>
                </p:oleObj>
              </mc:Fallback>
            </mc:AlternateContent>
          </a:graphicData>
        </a:graphic>
      </p:graphicFrame>
      <p:graphicFrame>
        <p:nvGraphicFramePr>
          <p:cNvPr id="25" name="对象 24"/>
          <p:cNvGraphicFramePr>
            <a:graphicFrameLocks noChangeAspect="1"/>
          </p:cNvGraphicFramePr>
          <p:nvPr/>
        </p:nvGraphicFramePr>
        <p:xfrm>
          <a:off x="8031503" y="5063343"/>
          <a:ext cx="323850" cy="723900"/>
        </p:xfrm>
        <a:graphic>
          <a:graphicData uri="http://schemas.openxmlformats.org/presentationml/2006/ole">
            <mc:AlternateContent xmlns:mc="http://schemas.openxmlformats.org/markup-compatibility/2006">
              <mc:Choice xmlns:v="urn:schemas-microsoft-com:vml" Requires="v">
                <p:oleObj spid="_x0000_s27669" name="Equation" r:id="rId41" imgW="8534400" imgH="19202400" progId="">
                  <p:embed/>
                </p:oleObj>
              </mc:Choice>
              <mc:Fallback>
                <p:oleObj name="Equation" r:id="rId41" imgW="8534400" imgH="19202400" progId="">
                  <p:embed/>
                  <p:pic>
                    <p:nvPicPr>
                      <p:cNvPr id="0" name="图片 27668"/>
                      <p:cNvPicPr>
                        <a:picLocks noChangeAspect="1"/>
                      </p:cNvPicPr>
                      <p:nvPr/>
                    </p:nvPicPr>
                    <p:blipFill>
                      <a:blip r:embed="rId42"/>
                      <a:stretch>
                        <a:fillRect/>
                      </a:stretch>
                    </p:blipFill>
                    <p:spPr>
                      <a:xfrm>
                        <a:off x="8031503" y="5063343"/>
                        <a:ext cx="323850"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3</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圆周运动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圆周运动的运动学问题</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1.描述圆周运动的物理量间的</a:t>
            </a:r>
            <a:r>
              <a:rPr lang="zh-CN" altLang="en-US" sz="2410" b="1" kern="0" dirty="0" smtClean="0">
                <a:solidFill>
                  <a:srgbClr val="000000"/>
                </a:solidFill>
                <a:latin typeface="Times New Roman" panose="02020603050405020304" pitchFamily="65" charset="-122"/>
                <a:ea typeface="华文细黑" panose="02010600040101010101" pitchFamily="65" charset="-122"/>
              </a:rPr>
              <a:t>关系</a:t>
            </a:r>
            <a:r>
              <a:rPr lang="zh-CN" altLang="en-US" b="1" dirty="0" smtClean="0"/>
              <a:t> </a:t>
            </a:r>
            <a:endParaRPr lang="zh-CN" altLang="en-US" dirty="0"/>
          </a:p>
        </p:txBody>
      </p:sp>
      <p:pic>
        <p:nvPicPr>
          <p:cNvPr id="3" name="图片 3" descr="textimage60.jpeg"/>
          <p:cNvPicPr>
            <a:picLocks noChangeAspect="1"/>
          </p:cNvPicPr>
          <p:nvPr/>
        </p:nvPicPr>
        <p:blipFill>
          <a:blip r:embed="rId1"/>
          <a:stretch>
            <a:fillRect/>
          </a:stretch>
        </p:blipFill>
        <p:spPr>
          <a:xfrm>
            <a:off x="3726640" y="2134385"/>
            <a:ext cx="4772025" cy="3762375"/>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22687"/>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2.常见的传动方式</a:t>
            </a:r>
            <a:endParaRPr lang="zh-CN" altLang="en-US" b="1"/>
          </a:p>
        </p:txBody>
      </p:sp>
      <p:graphicFrame>
        <p:nvGraphicFramePr>
          <p:cNvPr id="3" name="表格 2"/>
          <p:cNvGraphicFramePr>
            <a:graphicFrameLocks noGrp="1"/>
          </p:cNvGraphicFramePr>
          <p:nvPr/>
        </p:nvGraphicFramePr>
        <p:xfrm>
          <a:off x="468000" y="1260000"/>
          <a:ext cx="11268000" cy="4933976"/>
        </p:xfrm>
        <a:graphic>
          <a:graphicData uri="http://schemas.openxmlformats.org/drawingml/2006/table">
            <a:tbl>
              <a:tblPr/>
              <a:tblGrid>
                <a:gridCol w="2253600"/>
                <a:gridCol w="2253600"/>
                <a:gridCol w="2253600"/>
                <a:gridCol w="2253600"/>
                <a:gridCol w="2253600"/>
              </a:tblGrid>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共轴传动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皮带传动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齿轮传动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摩擦传动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1521192">
                <a:tc>
                  <a:txBody>
                    <a:bodyPr/>
                    <a:lstStyle/>
                    <a:p>
                      <a:pPr eaLnBrk="0" latinLnBrk="1" hangingPunct="0">
                        <a:lnSpc>
                          <a:spcPct val="150000"/>
                        </a:lnSpc>
                        <a:spcBef>
                          <a:spcPts val="0"/>
                        </a:spcBef>
                      </a:pPr>
                      <a:r>
                        <a:rPr lang="zh-CN" altLang="en-US" sz="4440" kern="0" spc="-2265" dirty="0" smtClean="0">
                          <a:solidFill>
                            <a:srgbClr val="000000"/>
                          </a:solidFill>
                          <a:latin typeface="Times New Roman" panose="02020603050405020304" pitchFamily="65" charset="-122"/>
                          <a:ea typeface="华文细黑" panose="02010600040101010101" pitchFamily="65" charset="-122"/>
                        </a:rPr>
                        <a:t> </a:t>
                      </a:r>
                      <a:endParaRPr lang="zh-CN" altLang="en-US" sz="4440" kern="0" spc="-226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4145" kern="0" spc="4103" dirty="0" smtClean="0">
                          <a:solidFill>
                            <a:srgbClr val="000000"/>
                          </a:solidFill>
                          <a:latin typeface="Times New Roman" panose="02020603050405020304" pitchFamily="65" charset="-122"/>
                          <a:ea typeface="华文细黑" panose="02010600040101010101" pitchFamily="65" charset="-122"/>
                        </a:rPr>
                        <a:t> </a:t>
                      </a:r>
                      <a:endParaRPr lang="zh-CN" altLang="en-US" sz="4145" kern="0" spc="4103"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3365" kern="0" spc="-438" dirty="0" smtClean="0">
                          <a:solidFill>
                            <a:srgbClr val="000000"/>
                          </a:solidFill>
                          <a:latin typeface="Times New Roman" panose="02020603050405020304" pitchFamily="65" charset="-122"/>
                          <a:ea typeface="华文细黑" panose="02010600040101010101" pitchFamily="65" charset="-122"/>
                        </a:rPr>
                        <a:t> </a:t>
                      </a:r>
                      <a:endParaRPr lang="zh-CN" altLang="en-US" sz="3365" kern="0" spc="-438"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3755" kern="0" spc="1794" dirty="0" smtClean="0">
                          <a:solidFill>
                            <a:srgbClr val="000000"/>
                          </a:solidFill>
                          <a:latin typeface="Times New Roman" panose="02020603050405020304" pitchFamily="65" charset="-122"/>
                          <a:ea typeface="华文细黑" panose="02010600040101010101" pitchFamily="65" charset="-122"/>
                        </a:rPr>
                        <a:t> </a:t>
                      </a:r>
                      <a:endParaRPr lang="zh-CN" altLang="en-US" sz="3755" kern="0" spc="1794"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3655" kern="0" spc="2042" dirty="0" smtClean="0">
                          <a:solidFill>
                            <a:srgbClr val="000000"/>
                          </a:solidFill>
                          <a:latin typeface="Times New Roman" panose="02020603050405020304" pitchFamily="65" charset="-122"/>
                          <a:ea typeface="华文细黑" panose="02010600040101010101" pitchFamily="65" charset="-122"/>
                        </a:rPr>
                        <a:t> </a:t>
                      </a:r>
                      <a:endParaRPr lang="zh-CN" altLang="en-US" sz="3655" kern="0" spc="2042"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264016">
                <a:tc>
                  <a:txBody>
                    <a:bodyPr/>
                    <a:lstStyle/>
                    <a:p>
                      <a:pPr eaLnBrk="0" latinLnBrk="1" hangingPunct="0">
                        <a:lnSpc>
                          <a:spcPct val="150000"/>
                        </a:lnSpc>
                        <a:spcBef>
                          <a:spcPts val="0"/>
                        </a:spcBef>
                      </a:pPr>
                      <a:r>
                        <a:rPr lang="zh-CN" altLang="en-US" sz="3560" kern="0" spc="-1384" dirty="0" smtClean="0">
                          <a:solidFill>
                            <a:srgbClr val="000000"/>
                          </a:solidFill>
                          <a:latin typeface="Times New Roman" panose="02020603050405020304" pitchFamily="65" charset="-122"/>
                          <a:ea typeface="华文细黑" panose="02010600040101010101" pitchFamily="65" charset="-122"/>
                        </a:rPr>
                        <a:t> </a:t>
                      </a:r>
                      <a:endParaRPr lang="zh-CN" altLang="en-US" sz="3560" kern="0" spc="-1384"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角速度相同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3">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轮缘或啮合处线速度大小相等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hMerge="1">
                  <a:tcPr marL="45720" marR="45720"/>
                </a:tc>
              </a:tr>
              <a:tr h="1539576">
                <a:tc>
                  <a:txBody>
                    <a:bodyPr/>
                    <a:lstStyle/>
                    <a:p>
                      <a:pPr eaLnBrk="0" latinLnBrk="1" hangingPunct="0">
                        <a:lnSpc>
                          <a:spcPct val="150000"/>
                        </a:lnSpc>
                        <a:spcBef>
                          <a:spcPts val="0"/>
                        </a:spcBef>
                      </a:pPr>
                      <a:r>
                        <a:rPr lang="zh-CN" altLang="en-US" sz="3560" kern="0" spc="-1384" dirty="0" smtClean="0">
                          <a:solidFill>
                            <a:srgbClr val="000000"/>
                          </a:solidFill>
                          <a:latin typeface="Times New Roman" panose="02020603050405020304" pitchFamily="65" charset="-122"/>
                          <a:ea typeface="华文细黑" panose="02010600040101010101" pitchFamily="65" charset="-122"/>
                        </a:rPr>
                        <a:t> </a:t>
                      </a:r>
                      <a:endParaRPr lang="zh-CN" altLang="en-US" sz="3560" kern="0" spc="-1384"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ω</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i="1" kern="0" dirty="0" smtClean="0">
                          <a:solidFill>
                            <a:srgbClr val="000000"/>
                          </a:solidFill>
                          <a:latin typeface="Times New Roman" panose="02020603050405020304" pitchFamily="65" charset="-122"/>
                          <a:ea typeface="华文细黑" panose="02010600040101010101" pitchFamily="65" charset="-122"/>
                        </a:rPr>
                        <a:t>=ω</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B</a:t>
                      </a:r>
                      <a:endParaRPr lang="zh-CN" altLang="en-US" sz="1515" i="1"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i="1" kern="0" dirty="0" smtClean="0">
                          <a:solidFill>
                            <a:srgbClr val="000000"/>
                          </a:solidFill>
                          <a:latin typeface="Times New Roman" panose="02020603050405020304" pitchFamily="65" charset="-122"/>
                          <a:ea typeface="华文细黑" panose="02010600040101010101" pitchFamily="65" charset="-122"/>
                        </a:rPr>
                        <a:t>=r</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R</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a</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a</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r</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R</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3">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i="1" kern="0" dirty="0" smtClean="0">
                          <a:solidFill>
                            <a:srgbClr val="000000"/>
                          </a:solidFill>
                          <a:latin typeface="Times New Roman" panose="02020603050405020304" pitchFamily="65" charset="-122"/>
                          <a:ea typeface="华文细黑" panose="02010600040101010101" pitchFamily="65" charset="-122"/>
                        </a:rPr>
                        <a:t>,ω</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ω</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i="1" kern="0" dirty="0" smtClean="0">
                          <a:solidFill>
                            <a:srgbClr val="000000"/>
                          </a:solidFill>
                          <a:latin typeface="Times New Roman" panose="02020603050405020304" pitchFamily="65" charset="-122"/>
                          <a:ea typeface="华文细黑" panose="02010600040101010101" pitchFamily="65" charset="-122"/>
                        </a:rPr>
                        <a:t>=R</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r</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a</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a</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R</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r</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(齿数比等于半径比)</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hMerge="1">
                  <a:tcPr marL="45720" marR="45720"/>
                </a:tc>
              </a:tr>
            </a:tbl>
          </a:graphicData>
        </a:graphic>
      </p:graphicFrame>
      <p:pic>
        <p:nvPicPr>
          <p:cNvPr id="4" name="图片 3" descr="textimage61.jpeg"/>
          <p:cNvPicPr>
            <a:picLocks noChangeAspect="1"/>
          </p:cNvPicPr>
          <p:nvPr/>
        </p:nvPicPr>
        <p:blipFill>
          <a:blip r:embed="rId1"/>
          <a:stretch>
            <a:fillRect/>
          </a:stretch>
        </p:blipFill>
        <p:spPr>
          <a:xfrm>
            <a:off x="540000" y="2022984"/>
            <a:ext cx="276224" cy="1295400"/>
          </a:xfrm>
          <a:prstGeom prst="rect">
            <a:avLst/>
          </a:prstGeom>
        </p:spPr>
      </p:pic>
      <p:pic>
        <p:nvPicPr>
          <p:cNvPr id="5" name="图片 4" descr="textimage62.jpeg"/>
          <p:cNvPicPr>
            <a:picLocks noChangeAspect="1"/>
          </p:cNvPicPr>
          <p:nvPr/>
        </p:nvPicPr>
        <p:blipFill>
          <a:blip r:embed="rId2"/>
          <a:stretch>
            <a:fillRect/>
          </a:stretch>
        </p:blipFill>
        <p:spPr>
          <a:xfrm>
            <a:off x="2793600" y="2025457"/>
            <a:ext cx="1047750" cy="1209675"/>
          </a:xfrm>
          <a:prstGeom prst="rect">
            <a:avLst/>
          </a:prstGeom>
        </p:spPr>
      </p:pic>
      <p:pic>
        <p:nvPicPr>
          <p:cNvPr id="6" name="图片 5" descr="textimage63.jpeg"/>
          <p:cNvPicPr>
            <a:picLocks noChangeAspect="1"/>
          </p:cNvPicPr>
          <p:nvPr/>
        </p:nvPicPr>
        <p:blipFill>
          <a:blip r:embed="rId3" cstate="print"/>
          <a:stretch>
            <a:fillRect/>
          </a:stretch>
        </p:blipFill>
        <p:spPr>
          <a:xfrm>
            <a:off x="5047200" y="2009533"/>
            <a:ext cx="371474" cy="981074"/>
          </a:xfrm>
          <a:prstGeom prst="rect">
            <a:avLst/>
          </a:prstGeom>
        </p:spPr>
      </p:pic>
      <p:pic>
        <p:nvPicPr>
          <p:cNvPr id="7" name="图片 6" descr="textimage64.jpeg"/>
          <p:cNvPicPr>
            <a:picLocks noChangeAspect="1"/>
          </p:cNvPicPr>
          <p:nvPr/>
        </p:nvPicPr>
        <p:blipFill>
          <a:blip r:embed="rId4"/>
          <a:stretch>
            <a:fillRect/>
          </a:stretch>
        </p:blipFill>
        <p:spPr>
          <a:xfrm>
            <a:off x="7300800" y="2017495"/>
            <a:ext cx="704849" cy="1095374"/>
          </a:xfrm>
          <a:prstGeom prst="rect">
            <a:avLst/>
          </a:prstGeom>
        </p:spPr>
      </p:pic>
      <p:pic>
        <p:nvPicPr>
          <p:cNvPr id="8" name="图片 7" descr="textimage65.jpeg"/>
          <p:cNvPicPr>
            <a:picLocks noChangeAspect="1"/>
          </p:cNvPicPr>
          <p:nvPr/>
        </p:nvPicPr>
        <p:blipFill>
          <a:blip r:embed="rId5"/>
          <a:stretch>
            <a:fillRect/>
          </a:stretch>
        </p:blipFill>
        <p:spPr>
          <a:xfrm>
            <a:off x="9554400" y="2015505"/>
            <a:ext cx="723900" cy="1066800"/>
          </a:xfrm>
          <a:prstGeom prst="rect">
            <a:avLst/>
          </a:prstGeom>
        </p:spPr>
      </p:pic>
      <p:pic>
        <p:nvPicPr>
          <p:cNvPr id="9" name="图片 8" descr="textimage66.jpeg"/>
          <p:cNvPicPr>
            <a:picLocks noChangeAspect="1"/>
          </p:cNvPicPr>
          <p:nvPr/>
        </p:nvPicPr>
        <p:blipFill>
          <a:blip r:embed="rId6"/>
          <a:stretch>
            <a:fillRect/>
          </a:stretch>
        </p:blipFill>
        <p:spPr>
          <a:xfrm>
            <a:off x="540000" y="3534706"/>
            <a:ext cx="276224" cy="1038224"/>
          </a:xfrm>
          <a:prstGeom prst="rect">
            <a:avLst/>
          </a:prstGeom>
        </p:spPr>
      </p:pic>
      <p:pic>
        <p:nvPicPr>
          <p:cNvPr id="10" name="图片 9" descr="textimage67.jpeg"/>
          <p:cNvPicPr>
            <a:picLocks noChangeAspect="1"/>
          </p:cNvPicPr>
          <p:nvPr/>
        </p:nvPicPr>
        <p:blipFill>
          <a:blip r:embed="rId7"/>
          <a:stretch>
            <a:fillRect/>
          </a:stretch>
        </p:blipFill>
        <p:spPr>
          <a:xfrm>
            <a:off x="540000" y="4798723"/>
            <a:ext cx="276224" cy="1038225"/>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24507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(2024届广东三校开学考)</a:t>
            </a:r>
            <a:r>
              <a:rPr lang="zh-CN" altLang="en-US" sz="2410" kern="0" dirty="0" smtClean="0">
                <a:solidFill>
                  <a:srgbClr val="000000"/>
                </a:solidFill>
                <a:latin typeface="Times New Roman" panose="02020603050405020304" pitchFamily="65" charset="-122"/>
                <a:ea typeface="华文细黑" panose="02010600040101010101" pitchFamily="65" charset="-122"/>
              </a:rPr>
              <a:t>如图甲,绞车记载于北宋曾公亮和丁度创作的《武经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总要》,其原理如图乙,将一根圆轴削成同心而半径不同的大小辘轳,其上绕以绳索,绳</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下加动滑轮,滑轮下挂上重物,人转动把手带动辘轳旋转便可轻松将重物吊起。</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别是大小辘轳边缘上的两点。在起吊过程中,下列说法正确的是(　    )</a:t>
            </a:r>
            <a:endParaRPr lang="zh-CN" altLang="en-US" dirty="0"/>
          </a:p>
          <a:p>
            <a:pPr marL="0" indent="0" eaLnBrk="0" latinLnBrk="1" hangingPunct="0">
              <a:lnSpc>
                <a:spcPct val="150000"/>
              </a:lnSpc>
              <a:spcBef>
                <a:spcPts val="145"/>
              </a:spcBef>
              <a:buNone/>
            </a:pPr>
            <a:r>
              <a:rPr lang="zh-CN" altLang="en-US" sz="8605" kern="0" spc="526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8605" kern="0" spc="16517"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68.jpeg"/>
          <p:cNvPicPr>
            <a:picLocks noChangeAspect="1"/>
          </p:cNvPicPr>
          <p:nvPr/>
        </p:nvPicPr>
        <p:blipFill>
          <a:blip r:embed="rId1" cstate="print"/>
          <a:stretch>
            <a:fillRect/>
          </a:stretch>
        </p:blipFill>
        <p:spPr>
          <a:xfrm>
            <a:off x="6646963" y="2991641"/>
            <a:ext cx="1658954" cy="2134222"/>
          </a:xfrm>
          <a:prstGeom prst="rect">
            <a:avLst/>
          </a:prstGeom>
        </p:spPr>
      </p:pic>
      <p:pic>
        <p:nvPicPr>
          <p:cNvPr id="4" name="图片 4" descr="textimage69.jpeg"/>
          <p:cNvPicPr>
            <a:picLocks noChangeAspect="1"/>
          </p:cNvPicPr>
          <p:nvPr/>
        </p:nvPicPr>
        <p:blipFill>
          <a:blip r:embed="rId2" cstate="print"/>
          <a:stretch>
            <a:fillRect/>
          </a:stretch>
        </p:blipFill>
        <p:spPr>
          <a:xfrm>
            <a:off x="8798738" y="2991641"/>
            <a:ext cx="3004051" cy="2134222"/>
          </a:xfrm>
          <a:prstGeom prst="rect">
            <a:avLst/>
          </a:prstGeom>
        </p:spPr>
      </p:pic>
      <p:sp>
        <p:nvSpPr>
          <p:cNvPr id="5" name="TextBox 2"/>
          <p:cNvSpPr txBox="1"/>
          <p:nvPr/>
        </p:nvSpPr>
        <p:spPr>
          <a:xfrm>
            <a:off x="468000" y="2920203"/>
            <a:ext cx="11831400" cy="2831865"/>
          </a:xfrm>
          <a:prstGeom prst="rect">
            <a:avLst/>
          </a:prstGeom>
          <a:noFill/>
        </p:spPr>
        <p:txBody>
          <a:bodyPr wrap="square" lIns="0" tIns="0" rIns="0" bIns="0" rtlCol="0">
            <a:spAutoFit/>
          </a:bodyPr>
          <a:lstStyle/>
          <a:p>
            <a:pPr marL="0" indent="0" eaLnBrk="0" latinLnBrk="1" hangingPunct="0">
              <a:lnSpc>
                <a:spcPct val="150000"/>
              </a:lnSpc>
              <a:spcBef>
                <a:spcPts val="221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点的线速度等于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a:t>
            </a:r>
            <a:r>
              <a:rPr lang="zh-CN" altLang="en-US" sz="2410" kern="0" dirty="0" smtClean="0">
                <a:solidFill>
                  <a:srgbClr val="000000"/>
                </a:solidFill>
                <a:latin typeface="Times New Roman" panose="02020603050405020304" pitchFamily="65" charset="-122"/>
                <a:ea typeface="华文细黑" panose="02010600040101010101" pitchFamily="65" charset="-122"/>
              </a:rPr>
              <a:t>线速度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B.人对把手做的功等于重物机械能的增加量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C.滑轮对重物的力与重物的重力是一对</a:t>
            </a:r>
            <a:r>
              <a:rPr lang="zh-CN" altLang="en-US" sz="2410" kern="0" dirty="0" smtClean="0">
                <a:solidFill>
                  <a:srgbClr val="000000"/>
                </a:solidFill>
                <a:latin typeface="Times New Roman" panose="02020603050405020304" pitchFamily="65" charset="-122"/>
                <a:ea typeface="华文细黑" panose="02010600040101010101" pitchFamily="65" charset="-122"/>
              </a:rPr>
              <a:t>作用</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力</a:t>
            </a:r>
            <a:r>
              <a:rPr lang="zh-CN" altLang="en-US" sz="2410" kern="0" dirty="0" smtClean="0">
                <a:solidFill>
                  <a:srgbClr val="000000"/>
                </a:solidFill>
                <a:latin typeface="Times New Roman" panose="02020603050405020304" pitchFamily="65" charset="-122"/>
                <a:ea typeface="华文细黑" panose="02010600040101010101" pitchFamily="65" charset="-122"/>
              </a:rPr>
              <a:t>与反作用力</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D.图乙中滑轮会顺时针转动</a:t>
            </a:r>
            <a:endParaRPr lang="zh-CN" altLang="en-US" dirty="0"/>
          </a:p>
        </p:txBody>
      </p:sp>
      <p:sp>
        <p:nvSpPr>
          <p:cNvPr id="6" name="文本框 8"/>
          <p:cNvSpPr txBox="1"/>
          <p:nvPr/>
        </p:nvSpPr>
        <p:spPr>
          <a:xfrm>
            <a:off x="9013052" y="24201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610" y="648000"/>
            <a:ext cx="11831400" cy="326634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两点角速度相等(点拨:同轴传动),由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ωr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点的线速度大于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点的线速</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度,</a:t>
            </a:r>
            <a:r>
              <a:rPr lang="zh-CN" altLang="en-US" sz="2410" kern="0" dirty="0" smtClean="0">
                <a:solidFill>
                  <a:srgbClr val="FF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。由能量守恒定律可得人对把手做的功等于重物机械能的增加量、滑轮机</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械能的增加量、辘轳的动能以及摩擦产生的热量的和,</a:t>
            </a:r>
            <a:r>
              <a:rPr lang="zh-CN" altLang="en-US" sz="2410" kern="0" dirty="0" smtClean="0">
                <a:solidFill>
                  <a:srgbClr val="FF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。滑轮对重物的力与重</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物对滑轮的力是一对作用力与反作用力,</a:t>
            </a:r>
            <a:r>
              <a:rPr lang="zh-CN" altLang="en-US" sz="2410" kern="0" dirty="0" smtClean="0">
                <a:solidFill>
                  <a:srgbClr val="FF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。在图乙中重物被吊起的过程中,相同</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时间内,滑轮的左侧上升的距离大,滑轮的右侧下降的距离小,因此滑轮会顺时针转动,</a:t>
            </a:r>
            <a:r>
              <a:rPr lang="zh-CN" altLang="en-US" sz="2410" kern="0" dirty="0" smtClean="0">
                <a:solidFill>
                  <a:srgbClr val="FF0000"/>
                </a:solidFill>
                <a:latin typeface="Times New Roman" panose="02020603050405020304"/>
                <a:ea typeface="楷体" panose="02010609060101010101" pitchFamily="49" charset="-122"/>
                <a:sym typeface="Times New Roman" panose="02020603050405020304"/>
              </a:rPr>
              <a:t>D</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FF0000"/>
                </a:solidFill>
                <a:latin typeface="Times New Roman" panose="02020603050405020304"/>
                <a:ea typeface="楷体" panose="02010609060101010101" pitchFamily="49" charset="-122"/>
                <a:sym typeface="Times New Roman" panose="02020603050405020304"/>
              </a:rPr>
              <a:t>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050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latin typeface="华文细黑" panose="02010600040101010101" pitchFamily="65" charset="-122"/>
                <a:ea typeface="华文细黑" panose="02010600040101010101" pitchFamily="65" charset="-122"/>
              </a:rPr>
              <a:t>曲线运动中速率变化的判断</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12525" kern="0" spc="55799" dirty="0" smtClean="0">
                <a:solidFill>
                  <a:srgbClr val="DE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3.jpeg"/>
          <p:cNvPicPr>
            <a:picLocks noChangeAspect="1"/>
          </p:cNvPicPr>
          <p:nvPr/>
        </p:nvPicPr>
        <p:blipFill>
          <a:blip r:embed="rId1"/>
          <a:stretch>
            <a:fillRect/>
          </a:stretch>
        </p:blipFill>
        <p:spPr>
          <a:xfrm>
            <a:off x="2083566" y="1991509"/>
            <a:ext cx="7754543" cy="3047339"/>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414457"/>
        </p:xfrm>
        <a:graphic>
          <a:graphicData uri="http://schemas.openxmlformats.org/drawingml/2006/table">
            <a:tbl>
              <a:tblPr/>
              <a:tblGrid>
                <a:gridCol w="3756000"/>
                <a:gridCol w="3756000"/>
                <a:gridCol w="3756000"/>
              </a:tblGrid>
              <a:tr h="247845">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合力作用效果</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762267">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圆周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5650" kern="0" spc="9726" dirty="0" smtClean="0">
                          <a:solidFill>
                            <a:srgbClr val="000000"/>
                          </a:solidFill>
                          <a:latin typeface="Times New Roman" panose="02020603050405020304" pitchFamily="65" charset="-122"/>
                          <a:ea typeface="华文细黑" panose="02010600040101010101" pitchFamily="65" charset="-122"/>
                        </a:rPr>
                        <a:t> </a:t>
                      </a:r>
                      <a:endParaRPr lang="zh-CN" altLang="en-US" sz="5650" kern="0" spc="9726"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所受合力提供向心力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合</a:t>
                      </a:r>
                      <a:r>
                        <a:rPr lang="zh-CN" altLang="en-US" sz="2010" kern="0" dirty="0" smtClean="0">
                          <a:solidFill>
                            <a:srgbClr val="000000"/>
                          </a:solidFill>
                          <a:latin typeface="Times New Roman" panose="02020603050405020304" pitchFamily="65" charset="-122"/>
                          <a:ea typeface="华文细黑" panose="02010600040101010101" pitchFamily="65" charset="-122"/>
                        </a:rPr>
                        <a:t>=ma</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2720" kern="0" spc="-47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=mrω</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2720" kern="0" spc="57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r=mωv</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78939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变速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圆周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5875" kern="0" spc="10847" dirty="0" smtClean="0">
                          <a:solidFill>
                            <a:srgbClr val="000000"/>
                          </a:solidFill>
                          <a:latin typeface="Times New Roman" panose="02020603050405020304" pitchFamily="65" charset="-122"/>
                          <a:ea typeface="华文细黑" panose="02010600040101010101" pitchFamily="65" charset="-122"/>
                        </a:rPr>
                        <a:t> </a:t>
                      </a:r>
                      <a:endParaRPr lang="zh-CN" altLang="en-US" sz="5875" kern="0" spc="1084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改变速度大小;F</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010" kern="0" dirty="0" smtClean="0">
                          <a:solidFill>
                            <a:srgbClr val="000000"/>
                          </a:solidFill>
                          <a:latin typeface="Times New Roman" panose="02020603050405020304" pitchFamily="65" charset="-122"/>
                          <a:ea typeface="华文细黑" panose="02010600040101010101" pitchFamily="65" charset="-122"/>
                        </a:rPr>
                        <a:t>提供向心力,改</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变速度方向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78939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离心</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或</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向心</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5540" kern="0" spc="20483" dirty="0" smtClean="0">
                          <a:solidFill>
                            <a:srgbClr val="000000"/>
                          </a:solidFill>
                          <a:latin typeface="Times New Roman" panose="02020603050405020304" pitchFamily="65" charset="-122"/>
                          <a:ea typeface="华文细黑" panose="02010600040101010101" pitchFamily="65" charset="-122"/>
                        </a:rPr>
                        <a:t> </a:t>
                      </a:r>
                      <a:endParaRPr lang="zh-CN" altLang="en-US" sz="5540" kern="0" spc="20483"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F=0时,物体沿切线方向飞出;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0&lt;F&lt;mω</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r时,物体逐渐远离圆心;</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F&gt;mω</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r时,物体逐渐靠近圆心</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70.jpeg"/>
          <p:cNvPicPr>
            <a:picLocks noChangeAspect="1"/>
          </p:cNvPicPr>
          <p:nvPr/>
        </p:nvPicPr>
        <p:blipFill>
          <a:blip r:embed="rId1"/>
          <a:stretch>
            <a:fillRect/>
          </a:stretch>
        </p:blipFill>
        <p:spPr>
          <a:xfrm>
            <a:off x="5512589" y="1888855"/>
            <a:ext cx="1225182" cy="1033935"/>
          </a:xfrm>
          <a:prstGeom prst="rect">
            <a:avLst/>
          </a:prstGeom>
        </p:spPr>
      </p:pic>
      <p:pic>
        <p:nvPicPr>
          <p:cNvPr id="4" name="图片 4" descr="textimage71.jpeg"/>
          <p:cNvPicPr>
            <a:picLocks noChangeAspect="1"/>
          </p:cNvPicPr>
          <p:nvPr/>
        </p:nvPicPr>
        <p:blipFill>
          <a:blip r:embed="rId2"/>
          <a:stretch>
            <a:fillRect/>
          </a:stretch>
        </p:blipFill>
        <p:spPr>
          <a:xfrm>
            <a:off x="5461790" y="3420267"/>
            <a:ext cx="1332760" cy="1075770"/>
          </a:xfrm>
          <a:prstGeom prst="rect">
            <a:avLst/>
          </a:prstGeom>
        </p:spPr>
      </p:pic>
      <p:graphicFrame>
        <p:nvGraphicFramePr>
          <p:cNvPr id="6" name="对象 5"/>
          <p:cNvGraphicFramePr>
            <a:graphicFrameLocks noChangeAspect="1"/>
          </p:cNvGraphicFramePr>
          <p:nvPr/>
        </p:nvGraphicFramePr>
        <p:xfrm>
          <a:off x="9185226" y="2348699"/>
          <a:ext cx="285749" cy="590549"/>
        </p:xfrm>
        <a:graphic>
          <a:graphicData uri="http://schemas.openxmlformats.org/presentationml/2006/ole">
            <mc:AlternateContent xmlns:mc="http://schemas.openxmlformats.org/markup-compatibility/2006">
              <mc:Choice xmlns:v="urn:schemas-microsoft-com:vml" Requires="v">
                <p:oleObj spid="_x0000_s28673" name="Equation" r:id="rId3" imgW="7620000" imgH="15544800" progId="">
                  <p:embed/>
                </p:oleObj>
              </mc:Choice>
              <mc:Fallback>
                <p:oleObj name="Equation" r:id="rId3" imgW="7620000" imgH="15544800" progId="">
                  <p:embed/>
                  <p:pic>
                    <p:nvPicPr>
                      <p:cNvPr id="0" name="图片 28672"/>
                      <p:cNvPicPr>
                        <a:picLocks noChangeAspect="1"/>
                      </p:cNvPicPr>
                      <p:nvPr/>
                    </p:nvPicPr>
                    <p:blipFill>
                      <a:blip r:embed="rId4"/>
                      <a:stretch>
                        <a:fillRect/>
                      </a:stretch>
                    </p:blipFill>
                    <p:spPr>
                      <a:xfrm>
                        <a:off x="9185226" y="2348699"/>
                        <a:ext cx="285749" cy="59054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474156" y="2348699"/>
          <a:ext cx="419099" cy="590549"/>
        </p:xfrm>
        <a:graphic>
          <a:graphicData uri="http://schemas.openxmlformats.org/presentationml/2006/ole">
            <mc:AlternateContent xmlns:mc="http://schemas.openxmlformats.org/markup-compatibility/2006">
              <mc:Choice xmlns:v="urn:schemas-microsoft-com:vml" Requires="v">
                <p:oleObj spid="_x0000_s28674" name="Equation" r:id="rId5" imgW="10972800" imgH="15544800" progId="">
                  <p:embed/>
                </p:oleObj>
              </mc:Choice>
              <mc:Fallback>
                <p:oleObj name="Equation" r:id="rId5" imgW="10972800" imgH="15544800" progId="">
                  <p:embed/>
                  <p:pic>
                    <p:nvPicPr>
                      <p:cNvPr id="0" name="图片 28673"/>
                      <p:cNvPicPr>
                        <a:picLocks noChangeAspect="1"/>
                      </p:cNvPicPr>
                      <p:nvPr/>
                    </p:nvPicPr>
                    <p:blipFill>
                      <a:blip r:embed="rId6"/>
                      <a:stretch>
                        <a:fillRect/>
                      </a:stretch>
                    </p:blipFill>
                    <p:spPr>
                      <a:xfrm>
                        <a:off x="10474156" y="2348699"/>
                        <a:ext cx="419099" cy="590549"/>
                      </a:xfrm>
                      <a:prstGeom prst="rect">
                        <a:avLst/>
                      </a:prstGeom>
                      <a:noFill/>
                      <a:ln w="9525">
                        <a:noFill/>
                      </a:ln>
                    </p:spPr>
                  </p:pic>
                </p:oleObj>
              </mc:Fallback>
            </mc:AlternateContent>
          </a:graphicData>
        </a:graphic>
      </p:graphicFrame>
      <p:sp>
        <p:nvSpPr>
          <p:cNvPr id="8" name="TextBox 2"/>
          <p:cNvSpPr txBox="1"/>
          <p:nvPr/>
        </p:nvSpPr>
        <p:spPr>
          <a:xfrm>
            <a:off x="468000" y="648000"/>
            <a:ext cx="11831400" cy="50885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考点2　圆周运动的动力学问题</a:t>
            </a:r>
            <a:endParaRPr lang="zh-CN" altLang="en-US" sz="2500" b="1" dirty="0">
              <a:solidFill>
                <a:srgbClr val="DE0000"/>
              </a:solidFill>
              <a:latin typeface="微软雅黑" panose="020B0503020204020204" pitchFamily="34" charset="-122"/>
              <a:ea typeface="微软雅黑" panose="020B0503020204020204" pitchFamily="34" charset="-122"/>
              <a:sym typeface="Times New Roman" panose="02020603050405020304"/>
            </a:endParaRPr>
          </a:p>
        </p:txBody>
      </p:sp>
      <p:pic>
        <p:nvPicPr>
          <p:cNvPr id="9" name="图片 3" descr="textimage72.jpeg"/>
          <p:cNvPicPr>
            <a:picLocks noChangeAspect="1"/>
          </p:cNvPicPr>
          <p:nvPr/>
        </p:nvPicPr>
        <p:blipFill>
          <a:blip r:embed="rId7"/>
          <a:stretch>
            <a:fillRect/>
          </a:stretch>
        </p:blipFill>
        <p:spPr>
          <a:xfrm>
            <a:off x="4931876" y="4716310"/>
            <a:ext cx="2073846" cy="1344713"/>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547795"/>
            <a:ext cx="11831400" cy="451957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(人教版必修二P</a:t>
            </a:r>
            <a:r>
              <a:rPr lang="zh-CN" altLang="en-US" sz="1815" kern="0" baseline="-15000" dirty="0" smtClean="0">
                <a:solidFill>
                  <a:srgbClr val="000000"/>
                </a:solidFill>
                <a:latin typeface="楷体" panose="02010609060101010101" pitchFamily="49" charset="-122"/>
                <a:ea typeface="楷体" panose="02010609060101010101" pitchFamily="49" charset="-122"/>
              </a:rPr>
              <a:t>42</a:t>
            </a:r>
            <a:r>
              <a:rPr lang="zh-CN" altLang="en-US" sz="2410" kern="0" dirty="0" smtClean="0">
                <a:solidFill>
                  <a:srgbClr val="000000"/>
                </a:solidFill>
                <a:latin typeface="楷体" panose="02010609060101010101" pitchFamily="49" charset="-122"/>
                <a:ea typeface="楷体" panose="02010609060101010101" pitchFamily="49" charset="-122"/>
              </a:rPr>
              <a:t>,T</a:t>
            </a:r>
            <a:r>
              <a:rPr lang="zh-CN" altLang="en-US" sz="1815" kern="0" baseline="-15000" dirty="0" smtClean="0">
                <a:solidFill>
                  <a:srgbClr val="000000"/>
                </a:solidFill>
                <a:latin typeface="楷体" panose="02010609060101010101" pitchFamily="49" charset="-122"/>
                <a:ea typeface="楷体" panose="02010609060101010101" pitchFamily="49" charset="-122"/>
              </a:rPr>
              <a:t>5</a:t>
            </a:r>
            <a:r>
              <a:rPr lang="zh-CN" altLang="en-US" sz="2410" kern="0" dirty="0" smtClean="0">
                <a:solidFill>
                  <a:srgbClr val="000000"/>
                </a:solidFill>
                <a:latin typeface="楷体" panose="02010609060101010101" pitchFamily="49" charset="-122"/>
                <a:ea typeface="楷体" panose="02010609060101010101" pitchFamily="49" charset="-122"/>
              </a:rPr>
              <a:t>改编)</a:t>
            </a:r>
            <a:r>
              <a:rPr lang="zh-CN" altLang="en-US" sz="2410" kern="0" dirty="0" smtClean="0">
                <a:solidFill>
                  <a:srgbClr val="000000"/>
                </a:solidFill>
                <a:latin typeface="Times New Roman" panose="02020603050405020304" pitchFamily="65" charset="-122"/>
                <a:ea typeface="华文细黑" panose="02010600040101010101" pitchFamily="65" charset="-122"/>
              </a:rPr>
              <a:t>如图1所示,质量为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的小球用细绳悬于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点,使小球在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水平面内做匀速圆周运动,重力加速度为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,小球可视为质点。</a:t>
            </a:r>
            <a:endParaRPr lang="zh-CN" altLang="en-US" dirty="0"/>
          </a:p>
          <a:p>
            <a:pPr marL="0" indent="0" eaLnBrk="0" latinLnBrk="1" hangingPunct="0">
              <a:lnSpc>
                <a:spcPct val="150000"/>
              </a:lnSpc>
              <a:spcBef>
                <a:spcPts val="145"/>
              </a:spcBef>
              <a:buNone/>
            </a:pPr>
            <a:r>
              <a:rPr lang="zh-CN" altLang="en-US" sz="8575" kern="0" spc="507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8465" kern="0" spc="9683"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20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(1)(回归教材)</a:t>
            </a: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若悬挂小球的绳长为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,小球做匀速圆周运动的角速度为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ω</a:t>
            </a:r>
            <a:r>
              <a:rPr lang="zh-CN" altLang="en-US" sz="2410" kern="0" dirty="0" smtClean="0">
                <a:solidFill>
                  <a:srgbClr val="000000"/>
                </a:solidFill>
                <a:latin typeface="Times New Roman" panose="02020603050405020304" pitchFamily="65" charset="-122"/>
                <a:ea typeface="华文细黑" panose="02010600040101010101" pitchFamily="65" charset="-122"/>
              </a:rPr>
              <a:t>,绳对小球的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拉力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有多大?</a:t>
            </a:r>
            <a:endParaRPr lang="zh-CN" altLang="en-US" dirty="0"/>
          </a:p>
        </p:txBody>
      </p:sp>
      <p:pic>
        <p:nvPicPr>
          <p:cNvPr id="3" name="图片 3" descr="textimage73.jpeg"/>
          <p:cNvPicPr>
            <a:picLocks noChangeAspect="1"/>
          </p:cNvPicPr>
          <p:nvPr/>
        </p:nvPicPr>
        <p:blipFill>
          <a:blip r:embed="rId1" cstate="print"/>
          <a:stretch>
            <a:fillRect/>
          </a:stretch>
        </p:blipFill>
        <p:spPr>
          <a:xfrm>
            <a:off x="3203482" y="2735093"/>
            <a:ext cx="1647897" cy="2145889"/>
          </a:xfrm>
          <a:prstGeom prst="rect">
            <a:avLst/>
          </a:prstGeom>
        </p:spPr>
      </p:pic>
      <p:pic>
        <p:nvPicPr>
          <p:cNvPr id="4" name="图片 4" descr="textimage74.jpeg"/>
          <p:cNvPicPr>
            <a:picLocks noChangeAspect="1"/>
          </p:cNvPicPr>
          <p:nvPr/>
        </p:nvPicPr>
        <p:blipFill>
          <a:blip r:embed="rId2" cstate="print"/>
          <a:stretch>
            <a:fillRect/>
          </a:stretch>
        </p:blipFill>
        <p:spPr>
          <a:xfrm>
            <a:off x="5726904" y="2700168"/>
            <a:ext cx="2219252" cy="2145889"/>
          </a:xfrm>
          <a:prstGeom prst="rect">
            <a:avLst/>
          </a:prstGeom>
        </p:spPr>
      </p:pic>
      <p:sp>
        <p:nvSpPr>
          <p:cNvPr id="5" name="TextBox 2"/>
          <p:cNvSpPr txBox="1"/>
          <p:nvPr/>
        </p:nvSpPr>
        <p:spPr>
          <a:xfrm>
            <a:off x="468000" y="648000"/>
            <a:ext cx="11831400" cy="497700"/>
          </a:xfrm>
          <a:prstGeom prst="rect">
            <a:avLst/>
          </a:prstGeom>
          <a:noFill/>
        </p:spPr>
        <p:txBody>
          <a:bodyPr wrap="square" lIns="0" tIns="0" rIns="0" bIns="0" rtlCol="0">
            <a:spAutoFit/>
          </a:bodyPr>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教考衔接</a:t>
            </a:r>
            <a:endParaRPr lang="zh-CN" altLang="en-US" b="1"/>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0020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如图2所示,若保持绳长</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不变,改变轨迹圆的圆心</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到悬点</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的距离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,增大细绳与竖直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方向的夹角</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,则小球做匀速圆周运动的角速度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ω</a:t>
            </a:r>
            <a:r>
              <a:rPr lang="zh-CN" altLang="en-US" sz="2410" kern="0" dirty="0" smtClean="0">
                <a:solidFill>
                  <a:srgbClr val="000000"/>
                </a:solidFill>
                <a:latin typeface="Times New Roman" panose="02020603050405020304" pitchFamily="65" charset="-122"/>
                <a:ea typeface="华文细黑" panose="02010600040101010101" pitchFamily="65" charset="-122"/>
              </a:rPr>
              <a:t>将如何变化?</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(2)(情境变式)图甲是两个圆锥摆,两摆球运动轨道在同一个水平面内,图乙是完全相同</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的两个小球在内壁光滑的倒圆锥内做匀速圆周运动。下列说法正确的是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.甲图中两摆球的运动周期相等</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B.甲图中两摆球的线速度大小</a:t>
            </a:r>
            <a:r>
              <a:rPr lang="zh-CN" altLang="en-US" sz="2410" kern="0" dirty="0" smtClean="0">
                <a:solidFill>
                  <a:srgbClr val="000000"/>
                </a:solidFill>
                <a:latin typeface="Times New Roman" panose="02020603050405020304" pitchFamily="65" charset="-122"/>
                <a:ea typeface="华文细黑" panose="02010600040101010101" pitchFamily="65" charset="-122"/>
              </a:rPr>
              <a:t>相等</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C.乙图中两个小球的线速度大小相等</a:t>
            </a:r>
            <a:endParaRPr lang="zh-CN" altLang="en-US" dirty="0" smtClean="0">
              <a:solidFill>
                <a:prstClr val="black"/>
              </a:solidFill>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D.乙图中两个小球的角速度大小</a:t>
            </a:r>
            <a:r>
              <a:rPr lang="zh-CN" altLang="en-US" sz="2410" kern="0" dirty="0" smtClean="0">
                <a:solidFill>
                  <a:srgbClr val="000000"/>
                </a:solidFill>
                <a:latin typeface="Times New Roman" panose="02020603050405020304" pitchFamily="65" charset="-122"/>
                <a:ea typeface="华文细黑" panose="02010600040101010101" pitchFamily="65" charset="-122"/>
              </a:rPr>
              <a:t>相等</a:t>
            </a:r>
            <a:endParaRPr lang="zh-CN" altLang="en-US" dirty="0"/>
          </a:p>
        </p:txBody>
      </p:sp>
      <p:pic>
        <p:nvPicPr>
          <p:cNvPr id="3" name="图片 3" descr="textimage75.jpeg"/>
          <p:cNvPicPr>
            <a:picLocks noChangeAspect="1"/>
          </p:cNvPicPr>
          <p:nvPr/>
        </p:nvPicPr>
        <p:blipFill>
          <a:blip r:embed="rId1"/>
          <a:stretch>
            <a:fillRect/>
          </a:stretch>
        </p:blipFill>
        <p:spPr>
          <a:xfrm>
            <a:off x="6867710" y="3359606"/>
            <a:ext cx="1790700" cy="1590675"/>
          </a:xfrm>
          <a:prstGeom prst="rect">
            <a:avLst/>
          </a:prstGeom>
        </p:spPr>
      </p:pic>
      <p:pic>
        <p:nvPicPr>
          <p:cNvPr id="4" name="图片 4" descr="textimage76.jpeg"/>
          <p:cNvPicPr>
            <a:picLocks noChangeAspect="1"/>
          </p:cNvPicPr>
          <p:nvPr/>
        </p:nvPicPr>
        <p:blipFill>
          <a:blip r:embed="rId2" cstate="print"/>
          <a:stretch>
            <a:fillRect/>
          </a:stretch>
        </p:blipFill>
        <p:spPr>
          <a:xfrm>
            <a:off x="9298804" y="3122572"/>
            <a:ext cx="1333861" cy="2064744"/>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567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3)(链接高考)</a:t>
            </a:r>
            <a:r>
              <a:rPr lang="zh-CN" altLang="en-US" sz="2410" kern="0" dirty="0" smtClean="0">
                <a:solidFill>
                  <a:srgbClr val="000000"/>
                </a:solidFill>
                <a:latin typeface="Times New Roman" panose="02020603050405020304"/>
                <a:ea typeface="楷体" panose="02010609060101010101" pitchFamily="49" charset="-122"/>
              </a:rPr>
              <a:t>(2023福建,15,12分)</a:t>
            </a:r>
            <a:r>
              <a:rPr lang="zh-CN" altLang="en-US" sz="2410" kern="0" dirty="0" smtClean="0">
                <a:solidFill>
                  <a:srgbClr val="000000"/>
                </a:solidFill>
                <a:latin typeface="Times New Roman" panose="02020603050405020304" pitchFamily="65" charset="-122"/>
                <a:ea typeface="华文细黑" panose="02010600040101010101" pitchFamily="65" charset="-122"/>
              </a:rPr>
              <a:t>一种离心测速器的简化工作原理如图所示。细杆的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一端固定在竖直转轴</a:t>
            </a:r>
            <a:r>
              <a:rPr lang="zh-CN" altLang="en-US" sz="2410" i="1" kern="0" dirty="0" smtClean="0">
                <a:solidFill>
                  <a:srgbClr val="000000"/>
                </a:solidFill>
                <a:latin typeface="Times New Roman" panose="02020603050405020304" pitchFamily="65" charset="-122"/>
                <a:ea typeface="华文细黑" panose="02010600040101010101" pitchFamily="65" charset="-122"/>
              </a:rPr>
              <a:t>OO</a:t>
            </a:r>
            <a:r>
              <a:rPr lang="zh-CN" altLang="en-US" sz="2410" kern="0" dirty="0" smtClean="0">
                <a:solidFill>
                  <a:srgbClr val="000000"/>
                </a:solidFill>
                <a:latin typeface="Times New Roman" panose="02020603050405020304" pitchFamily="65" charset="-122"/>
                <a:ea typeface="华文细黑" panose="02010600040101010101" pitchFamily="65" charset="-122"/>
              </a:rPr>
              <a:t>'上的</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点,并可随轴一起转动。杆上套有一轻质弹簧,弹簧一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端固定于</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点,另一端与套在杆上的圆环相连。当测速器稳定工作时,圆环将相对细杆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静止,通过圆环的位置可以确定细杆匀速转动的角速度。已知细杆长度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=0.2 m,杆与竖</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直转轴的夹角</a:t>
            </a:r>
            <a:r>
              <a:rPr lang="zh-CN" altLang="en-US" sz="2410" i="1" kern="0" dirty="0" smtClean="0">
                <a:solidFill>
                  <a:srgbClr val="000000"/>
                </a:solidFill>
                <a:latin typeface="Times New Roman" panose="02020603050405020304" pitchFamily="65" charset="-122"/>
                <a:ea typeface="华文细黑" panose="02010600040101010101" pitchFamily="65" charset="-122"/>
              </a:rPr>
              <a:t>α</a:t>
            </a:r>
            <a:r>
              <a:rPr lang="zh-CN" altLang="en-US" sz="2410" kern="0" dirty="0" smtClean="0">
                <a:solidFill>
                  <a:srgbClr val="000000"/>
                </a:solidFill>
                <a:latin typeface="Times New Roman" panose="02020603050405020304" pitchFamily="65" charset="-122"/>
                <a:ea typeface="华文细黑" panose="02010600040101010101" pitchFamily="65" charset="-122"/>
              </a:rPr>
              <a:t>始终为60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,弹簧原长</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=0.1 m,弹簧劲度系数</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=100 N/m,圆环质量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 kg</a:t>
            </a:r>
            <a:r>
              <a:rPr lang="zh-CN" altLang="en-US" sz="2410" kern="0" dirty="0" smtClean="0">
                <a:solidFill>
                  <a:srgbClr val="000000"/>
                </a:solidFill>
                <a:latin typeface="Times New Roman" panose="02020603050405020304" pitchFamily="65" charset="-122"/>
                <a:ea typeface="华文细黑" panose="02010600040101010101" pitchFamily="65" charset="-122"/>
              </a:rPr>
              <a:t>;弹簧始终在弹性限度内,重力加速度大小取10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,摩擦力可忽略不计。</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若细杆和圆环处于静止状态,求圆环到</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点的距离</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求弹簧处于原长时,细杆匀速转动的角速度大小;</a:t>
            </a:r>
            <a:endParaRPr lang="zh-CN" altLang="en-US" sz="241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求圆环处于细杆末端</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时,细杆匀速转动的角速度大小</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410" dirty="0"/>
          </a:p>
        </p:txBody>
      </p:sp>
      <p:pic>
        <p:nvPicPr>
          <p:cNvPr id="3" name="图片 3" descr="textimage77.jpeg"/>
          <p:cNvPicPr>
            <a:picLocks noChangeAspect="1"/>
          </p:cNvPicPr>
          <p:nvPr/>
        </p:nvPicPr>
        <p:blipFill>
          <a:blip r:embed="rId1"/>
          <a:stretch>
            <a:fillRect/>
          </a:stretch>
        </p:blipFill>
        <p:spPr>
          <a:xfrm>
            <a:off x="8227234" y="4134649"/>
            <a:ext cx="2857520" cy="1718168"/>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12363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2410" kern="0" dirty="0" smtClean="0">
                <a:solidFill>
                  <a:srgbClr val="000000"/>
                </a:solidFill>
                <a:latin typeface="Times New Roman" panose="02020603050405020304"/>
                <a:ea typeface="楷体_GB2312" pitchFamily="65" charset="-122"/>
              </a:rPr>
              <a:t>①</a:t>
            </a:r>
            <a:r>
              <a:rPr lang="zh-CN" altLang="en-US" sz="2410" i="1" kern="0" dirty="0" smtClean="0">
                <a:solidFill>
                  <a:srgbClr val="000000"/>
                </a:solidFill>
                <a:latin typeface="Times New Roman" panose="02020603050405020304" pitchFamily="65" charset="-122"/>
                <a:ea typeface="楷体_GB2312" pitchFamily="65" charset="-122"/>
              </a:rPr>
              <a:t>mω</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增大    (2)A</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0.05 m　</a:t>
            </a:r>
            <a:r>
              <a:rPr lang="zh-CN" altLang="en-US" sz="2410" kern="0" dirty="0" smtClean="0">
                <a:solidFill>
                  <a:srgbClr val="000000"/>
                </a:solidFill>
                <a:latin typeface="Times New Roman" panose="02020603050405020304"/>
                <a:ea typeface="楷体_GB2312" pitchFamily="65" charset="-122"/>
              </a:rPr>
              <a:t>②</a:t>
            </a:r>
            <a:r>
              <a:rPr lang="zh-CN" altLang="en-US" sz="3285" kern="0" spc="196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rad/s　</a:t>
            </a:r>
            <a:r>
              <a:rPr lang="zh-CN" altLang="en-US" sz="2410" kern="0" dirty="0" smtClean="0">
                <a:solidFill>
                  <a:srgbClr val="000000"/>
                </a:solidFill>
                <a:latin typeface="Times New Roman" panose="02020603050405020304"/>
                <a:ea typeface="楷体_GB2312" pitchFamily="65" charset="-122"/>
              </a:rPr>
              <a:t>③</a:t>
            </a:r>
            <a:r>
              <a:rPr lang="zh-CN" altLang="en-US" sz="2410" kern="0" dirty="0" smtClean="0">
                <a:solidFill>
                  <a:srgbClr val="000000"/>
                </a:solidFill>
                <a:latin typeface="Times New Roman" panose="02020603050405020304" pitchFamily="65" charset="-122"/>
                <a:ea typeface="楷体_GB2312" pitchFamily="65" charset="-122"/>
              </a:rPr>
              <a:t>10 rad/s</a:t>
            </a:r>
            <a:endParaRPr lang="zh-CN" altLang="en-US" dirty="0"/>
          </a:p>
        </p:txBody>
      </p:sp>
      <p:graphicFrame>
        <p:nvGraphicFramePr>
          <p:cNvPr id="4" name="对象 3"/>
          <p:cNvGraphicFramePr>
            <a:graphicFrameLocks noChangeAspect="1"/>
          </p:cNvGraphicFramePr>
          <p:nvPr/>
        </p:nvGraphicFramePr>
        <p:xfrm>
          <a:off x="2592817" y="883859"/>
          <a:ext cx="666749" cy="714374"/>
        </p:xfrm>
        <a:graphic>
          <a:graphicData uri="http://schemas.openxmlformats.org/presentationml/2006/ole">
            <mc:AlternateContent xmlns:mc="http://schemas.openxmlformats.org/markup-compatibility/2006">
              <mc:Choice xmlns:v="urn:schemas-microsoft-com:vml" Requires="v">
                <p:oleObj spid="_x0000_s29697" name="Equation" r:id="rId1" imgW="17678400" imgH="18897600" progId="">
                  <p:embed/>
                </p:oleObj>
              </mc:Choice>
              <mc:Fallback>
                <p:oleObj name="Equation" r:id="rId1" imgW="17678400" imgH="18897600" progId="">
                  <p:embed/>
                  <p:pic>
                    <p:nvPicPr>
                      <p:cNvPr id="0" name="图片 29696"/>
                      <p:cNvPicPr>
                        <a:picLocks noChangeAspect="1"/>
                      </p:cNvPicPr>
                      <p:nvPr/>
                    </p:nvPicPr>
                    <p:blipFill>
                      <a:blip r:embed="rId2"/>
                      <a:stretch>
                        <a:fillRect/>
                      </a:stretch>
                    </p:blipFill>
                    <p:spPr>
                      <a:xfrm>
                        <a:off x="2592817" y="883859"/>
                        <a:ext cx="666749" cy="714374"/>
                      </a:xfrm>
                      <a:prstGeom prst="rect">
                        <a:avLst/>
                      </a:prstGeom>
                      <a:noFill/>
                      <a:ln w="9525">
                        <a:noFill/>
                      </a:ln>
                    </p:spPr>
                  </p:pic>
                </p:oleObj>
              </mc:Fallback>
            </mc:AlternateContent>
          </a:graphicData>
        </a:graphic>
      </p:graphicFrame>
      <p:sp>
        <p:nvSpPr>
          <p:cNvPr id="5" name="TextBox 2"/>
          <p:cNvSpPr txBox="1"/>
          <p:nvPr/>
        </p:nvSpPr>
        <p:spPr>
          <a:xfrm>
            <a:off x="446484" y="1689295"/>
            <a:ext cx="11831400" cy="451168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(1)①设细绳与竖直方向的夹角为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,则对题图1中小球受力分析有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mω</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mω</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②对题图2中小球进行受力分析,水平方向有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mω</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,竖直方向有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ω</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26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0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,可见在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减小的情况下,角速度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ω</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增大。</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(2)设题图甲中做圆锥摆运动的其中一个小球对应摆线与竖直方向的夹角为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,摆球与</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悬点的高度差为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,线速度大小为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,周期为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,根据牛顿第二定律有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tan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285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120" kern="0" spc="85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tan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80" kern="0" spc="232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tan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=2π</a:t>
            </a:r>
            <a:r>
              <a:rPr lang="zh-CN" altLang="en-US" sz="3545" kern="0" spc="5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,由此可知题图甲中两摆球的线速度大小不相等,</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6" name="对象 5"/>
          <p:cNvGraphicFramePr>
            <a:graphicFrameLocks noChangeAspect="1"/>
          </p:cNvGraphicFramePr>
          <p:nvPr/>
        </p:nvGraphicFramePr>
        <p:xfrm>
          <a:off x="1530483" y="3411509"/>
          <a:ext cx="733425" cy="657225"/>
        </p:xfrm>
        <a:graphic>
          <a:graphicData uri="http://schemas.openxmlformats.org/presentationml/2006/ole">
            <mc:AlternateContent xmlns:mc="http://schemas.openxmlformats.org/markup-compatibility/2006">
              <mc:Choice xmlns:v="urn:schemas-microsoft-com:vml" Requires="v">
                <p:oleObj spid="_x0000_s29698" name="Equation" r:id="rId3" imgW="19507200" imgH="17373600" progId="">
                  <p:embed/>
                </p:oleObj>
              </mc:Choice>
              <mc:Fallback>
                <p:oleObj name="Equation" r:id="rId3" imgW="19507200" imgH="17373600" progId="">
                  <p:embed/>
                  <p:pic>
                    <p:nvPicPr>
                      <p:cNvPr id="0" name="图片 29697"/>
                      <p:cNvPicPr>
                        <a:picLocks noChangeAspect="1"/>
                      </p:cNvPicPr>
                      <p:nvPr/>
                    </p:nvPicPr>
                    <p:blipFill>
                      <a:blip r:embed="rId4"/>
                      <a:stretch>
                        <a:fillRect/>
                      </a:stretch>
                    </p:blipFill>
                    <p:spPr>
                      <a:xfrm>
                        <a:off x="1530483" y="3411509"/>
                        <a:ext cx="73342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436481" y="3411509"/>
          <a:ext cx="257174" cy="657224"/>
        </p:xfrm>
        <a:graphic>
          <a:graphicData uri="http://schemas.openxmlformats.org/presentationml/2006/ole">
            <mc:AlternateContent xmlns:mc="http://schemas.openxmlformats.org/markup-compatibility/2006">
              <mc:Choice xmlns:v="urn:schemas-microsoft-com:vml" Requires="v">
                <p:oleObj spid="_x0000_s29699" name="Equation" r:id="rId5" imgW="6705600" imgH="17373600" progId="">
                  <p:embed/>
                </p:oleObj>
              </mc:Choice>
              <mc:Fallback>
                <p:oleObj name="Equation" r:id="rId5" imgW="6705600" imgH="17373600" progId="">
                  <p:embed/>
                  <p:pic>
                    <p:nvPicPr>
                      <p:cNvPr id="0" name="图片 29698"/>
                      <p:cNvPicPr>
                        <a:picLocks noChangeAspect="1"/>
                      </p:cNvPicPr>
                      <p:nvPr/>
                    </p:nvPicPr>
                    <p:blipFill>
                      <a:blip r:embed="rId6"/>
                      <a:stretch>
                        <a:fillRect/>
                      </a:stretch>
                    </p:blipFill>
                    <p:spPr>
                      <a:xfrm>
                        <a:off x="2436481" y="3411509"/>
                        <a:ext cx="25717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0221256" y="4671506"/>
          <a:ext cx="771524" cy="695324"/>
        </p:xfrm>
        <a:graphic>
          <a:graphicData uri="http://schemas.openxmlformats.org/presentationml/2006/ole">
            <mc:AlternateContent xmlns:mc="http://schemas.openxmlformats.org/markup-compatibility/2006">
              <mc:Choice xmlns:v="urn:schemas-microsoft-com:vml" Requires="v">
                <p:oleObj spid="_x0000_s29700" name="Equation" r:id="rId7" imgW="20421600" imgH="18288000" progId="">
                  <p:embed/>
                </p:oleObj>
              </mc:Choice>
              <mc:Fallback>
                <p:oleObj name="Equation" r:id="rId7" imgW="20421600" imgH="18288000" progId="">
                  <p:embed/>
                  <p:pic>
                    <p:nvPicPr>
                      <p:cNvPr id="0" name="图片 29699"/>
                      <p:cNvPicPr>
                        <a:picLocks noChangeAspect="1"/>
                      </p:cNvPicPr>
                      <p:nvPr/>
                    </p:nvPicPr>
                    <p:blipFill>
                      <a:blip r:embed="rId8"/>
                      <a:stretch>
                        <a:fillRect/>
                      </a:stretch>
                    </p:blipFill>
                    <p:spPr>
                      <a:xfrm>
                        <a:off x="10221256" y="4671506"/>
                        <a:ext cx="771524" cy="6953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68000" y="5497224"/>
          <a:ext cx="504825" cy="695324"/>
        </p:xfrm>
        <a:graphic>
          <a:graphicData uri="http://schemas.openxmlformats.org/presentationml/2006/ole">
            <mc:AlternateContent xmlns:mc="http://schemas.openxmlformats.org/markup-compatibility/2006">
              <mc:Choice xmlns:v="urn:schemas-microsoft-com:vml" Requires="v">
                <p:oleObj spid="_x0000_s29701" name="Equation" r:id="rId9" imgW="13411200" imgH="18288000" progId="">
                  <p:embed/>
                </p:oleObj>
              </mc:Choice>
              <mc:Fallback>
                <p:oleObj name="Equation" r:id="rId9" imgW="13411200" imgH="18288000" progId="">
                  <p:embed/>
                  <p:pic>
                    <p:nvPicPr>
                      <p:cNvPr id="0" name="图片 29700"/>
                      <p:cNvPicPr>
                        <a:picLocks noChangeAspect="1"/>
                      </p:cNvPicPr>
                      <p:nvPr/>
                    </p:nvPicPr>
                    <p:blipFill>
                      <a:blip r:embed="rId10"/>
                      <a:stretch>
                        <a:fillRect/>
                      </a:stretch>
                    </p:blipFill>
                    <p:spPr>
                      <a:xfrm>
                        <a:off x="468000" y="5497224"/>
                        <a:ext cx="504825" cy="6953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794947" y="5649029"/>
          <a:ext cx="533399" cy="419099"/>
        </p:xfrm>
        <a:graphic>
          <a:graphicData uri="http://schemas.openxmlformats.org/presentationml/2006/ole">
            <mc:AlternateContent xmlns:mc="http://schemas.openxmlformats.org/markup-compatibility/2006">
              <mc:Choice xmlns:v="urn:schemas-microsoft-com:vml" Requires="v">
                <p:oleObj spid="_x0000_s29702" name="Equation" r:id="rId11" imgW="14020800" imgH="10972800" progId="">
                  <p:embed/>
                </p:oleObj>
              </mc:Choice>
              <mc:Fallback>
                <p:oleObj name="Equation" r:id="rId11" imgW="14020800" imgH="10972800" progId="">
                  <p:embed/>
                  <p:pic>
                    <p:nvPicPr>
                      <p:cNvPr id="0" name="图片 29701"/>
                      <p:cNvPicPr>
                        <a:picLocks noChangeAspect="1"/>
                      </p:cNvPicPr>
                      <p:nvPr/>
                    </p:nvPicPr>
                    <p:blipFill>
                      <a:blip r:embed="rId12"/>
                      <a:stretch>
                        <a:fillRect/>
                      </a:stretch>
                    </p:blipFill>
                    <p:spPr>
                      <a:xfrm>
                        <a:off x="2794947" y="5649029"/>
                        <a:ext cx="533399" cy="41909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726549" y="5487215"/>
          <a:ext cx="457199" cy="790574"/>
        </p:xfrm>
        <a:graphic>
          <a:graphicData uri="http://schemas.openxmlformats.org/presentationml/2006/ole">
            <mc:AlternateContent xmlns:mc="http://schemas.openxmlformats.org/markup-compatibility/2006">
              <mc:Choice xmlns:v="urn:schemas-microsoft-com:vml" Requires="v">
                <p:oleObj spid="_x0000_s29703" name="Equation" r:id="rId13" imgW="12192000" imgH="21031200" progId="">
                  <p:embed/>
                </p:oleObj>
              </mc:Choice>
              <mc:Fallback>
                <p:oleObj name="Equation" r:id="rId13" imgW="12192000" imgH="21031200" progId="">
                  <p:embed/>
                  <p:pic>
                    <p:nvPicPr>
                      <p:cNvPr id="0" name="图片 29702"/>
                      <p:cNvPicPr>
                        <a:picLocks noChangeAspect="1"/>
                      </p:cNvPicPr>
                      <p:nvPr/>
                    </p:nvPicPr>
                    <p:blipFill>
                      <a:blip r:embed="rId14"/>
                      <a:stretch>
                        <a:fillRect/>
                      </a:stretch>
                    </p:blipFill>
                    <p:spPr>
                      <a:xfrm>
                        <a:off x="4726549" y="5487215"/>
                        <a:ext cx="457199" cy="79057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周期相等,</a:t>
            </a:r>
            <a:r>
              <a:rPr lang="zh-CN" altLang="en-US" sz="2410" kern="0" dirty="0" smtClean="0">
                <a:solidFill>
                  <a:srgbClr val="C00000"/>
                </a:solidFill>
                <a:latin typeface="Times New Roman" panose="02020603050405020304" pitchFamily="65" charset="-122"/>
                <a:ea typeface="楷体_GB2312" pitchFamily="65" charset="-122"/>
              </a:rPr>
              <a:t>A正确,B错误</a:t>
            </a:r>
            <a:r>
              <a:rPr lang="zh-CN" altLang="en-US" sz="2410" kern="0" dirty="0" smtClean="0">
                <a:solidFill>
                  <a:srgbClr val="000000"/>
                </a:solidFill>
                <a:latin typeface="Times New Roman" panose="02020603050405020304" pitchFamily="65" charset="-122"/>
                <a:ea typeface="楷体_GB2312" pitchFamily="65" charset="-122"/>
              </a:rPr>
              <a:t>;设题图乙中倒圆锥母线与竖直方向夹角为</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,由牛顿第二定律</a:t>
            </a:r>
            <a:br>
              <a:rPr dirty="0"/>
            </a:b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3000" kern="0" spc="179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175" kern="0" spc="-17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mrω</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309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429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,题图乙中两球运动的轨道半径</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不同,</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故线速度、角速度大小均不同,</a:t>
            </a:r>
            <a:r>
              <a:rPr lang="zh-CN" altLang="en-US" sz="2410" kern="0" dirty="0" smtClean="0">
                <a:solidFill>
                  <a:srgbClr val="C00000"/>
                </a:solidFill>
                <a:latin typeface="Times New Roman" panose="02020603050405020304" pitchFamily="65" charset="-122"/>
                <a:ea typeface="楷体_GB2312" pitchFamily="65" charset="-122"/>
              </a:rPr>
              <a:t>C、D错误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细杆和圆环处于平衡状态,对圆环受力分析如图甲所示,得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=5 N</a:t>
            </a:r>
            <a:endParaRPr lang="zh-CN" altLang="en-US" dirty="0"/>
          </a:p>
          <a:p>
            <a:pPr marL="0" indent="0" eaLnBrk="0" latinLnBrk="1" hangingPunct="0">
              <a:lnSpc>
                <a:spcPct val="150000"/>
              </a:lnSpc>
              <a:spcBef>
                <a:spcPts val="145"/>
              </a:spcBef>
              <a:buNone/>
            </a:pPr>
            <a:r>
              <a:rPr lang="zh-CN" altLang="en-US" sz="8640" kern="0" spc="13784"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2225"/>
              </a:spcBef>
              <a:buNone/>
            </a:pPr>
            <a:r>
              <a:rPr lang="zh-CN" altLang="en-US" sz="2410" kern="0" dirty="0" smtClean="0">
                <a:solidFill>
                  <a:srgbClr val="000000"/>
                </a:solidFill>
                <a:latin typeface="Times New Roman" panose="02020603050405020304" pitchFamily="65" charset="-122"/>
                <a:ea typeface="楷体_GB2312" pitchFamily="65" charset="-122"/>
              </a:rPr>
              <a:t>根据胡克定律</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得Δ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53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=0.05 m</a:t>
            </a:r>
            <a:endParaRPr lang="zh-CN" altLang="en-US" dirty="0"/>
          </a:p>
        </p:txBody>
      </p:sp>
      <p:pic>
        <p:nvPicPr>
          <p:cNvPr id="3" name="图片 3" descr="textimage78.jpeg"/>
          <p:cNvPicPr>
            <a:picLocks noChangeAspect="1"/>
          </p:cNvPicPr>
          <p:nvPr/>
        </p:nvPicPr>
        <p:blipFill>
          <a:blip r:embed="rId1" cstate="print"/>
          <a:stretch>
            <a:fillRect/>
          </a:stretch>
        </p:blipFill>
        <p:spPr>
          <a:xfrm>
            <a:off x="4298144" y="3205955"/>
            <a:ext cx="2847975" cy="2276475"/>
          </a:xfrm>
          <a:prstGeom prst="rect">
            <a:avLst/>
          </a:prstGeom>
        </p:spPr>
      </p:pic>
      <p:graphicFrame>
        <p:nvGraphicFramePr>
          <p:cNvPr id="5" name="对象 4"/>
          <p:cNvGraphicFramePr>
            <a:graphicFrameLocks noChangeAspect="1"/>
          </p:cNvGraphicFramePr>
          <p:nvPr/>
        </p:nvGraphicFramePr>
        <p:xfrm>
          <a:off x="1080000" y="1369778"/>
          <a:ext cx="609600" cy="657225"/>
        </p:xfrm>
        <a:graphic>
          <a:graphicData uri="http://schemas.openxmlformats.org/presentationml/2006/ole">
            <mc:AlternateContent xmlns:mc="http://schemas.openxmlformats.org/markup-compatibility/2006">
              <mc:Choice xmlns:v="urn:schemas-microsoft-com:vml" Requires="v">
                <p:oleObj spid="_x0000_s30721" name="Equation" r:id="rId2" imgW="16154400" imgH="17373600" progId="">
                  <p:embed/>
                </p:oleObj>
              </mc:Choice>
              <mc:Fallback>
                <p:oleObj name="Equation" r:id="rId2" imgW="16154400" imgH="17373600" progId="">
                  <p:embed/>
                  <p:pic>
                    <p:nvPicPr>
                      <p:cNvPr id="0" name="图片 30720"/>
                      <p:cNvPicPr>
                        <a:picLocks noChangeAspect="1"/>
                      </p:cNvPicPr>
                      <p:nvPr/>
                    </p:nvPicPr>
                    <p:blipFill>
                      <a:blip r:embed="rId3"/>
                      <a:stretch>
                        <a:fillRect/>
                      </a:stretch>
                    </p:blipFill>
                    <p:spPr>
                      <a:xfrm>
                        <a:off x="1080000" y="1369778"/>
                        <a:ext cx="609600"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071627" y="1331939"/>
          <a:ext cx="381000" cy="695325"/>
        </p:xfrm>
        <a:graphic>
          <a:graphicData uri="http://schemas.openxmlformats.org/presentationml/2006/ole">
            <mc:AlternateContent xmlns:mc="http://schemas.openxmlformats.org/markup-compatibility/2006">
              <mc:Choice xmlns:v="urn:schemas-microsoft-com:vml" Requires="v">
                <p:oleObj spid="_x0000_s30722" name="Equation" r:id="rId4" imgW="10058400" imgH="18288000" progId="">
                  <p:embed/>
                </p:oleObj>
              </mc:Choice>
              <mc:Fallback>
                <p:oleObj name="Equation" r:id="rId4" imgW="10058400" imgH="18288000" progId="">
                  <p:embed/>
                  <p:pic>
                    <p:nvPicPr>
                      <p:cNvPr id="0" name="图片 30721"/>
                      <p:cNvPicPr>
                        <a:picLocks noChangeAspect="1"/>
                      </p:cNvPicPr>
                      <p:nvPr/>
                    </p:nvPicPr>
                    <p:blipFill>
                      <a:blip r:embed="rId5"/>
                      <a:stretch>
                        <a:fillRect/>
                      </a:stretch>
                    </p:blipFill>
                    <p:spPr>
                      <a:xfrm>
                        <a:off x="2071627" y="1331939"/>
                        <a:ext cx="381000" cy="6953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332675" y="1324125"/>
          <a:ext cx="819150" cy="733425"/>
        </p:xfrm>
        <a:graphic>
          <a:graphicData uri="http://schemas.openxmlformats.org/presentationml/2006/ole">
            <mc:AlternateContent xmlns:mc="http://schemas.openxmlformats.org/markup-compatibility/2006">
              <mc:Choice xmlns:v="urn:schemas-microsoft-com:vml" Requires="v">
                <p:oleObj spid="_x0000_s30723" name="Equation" r:id="rId6" imgW="21640800" imgH="19507200" progId="">
                  <p:embed/>
                </p:oleObj>
              </mc:Choice>
              <mc:Fallback>
                <p:oleObj name="Equation" r:id="rId6" imgW="21640800" imgH="19507200" progId="">
                  <p:embed/>
                  <p:pic>
                    <p:nvPicPr>
                      <p:cNvPr id="0" name="图片 30722"/>
                      <p:cNvPicPr>
                        <a:picLocks noChangeAspect="1"/>
                      </p:cNvPicPr>
                      <p:nvPr/>
                    </p:nvPicPr>
                    <p:blipFill>
                      <a:blip r:embed="rId7"/>
                      <a:stretch>
                        <a:fillRect/>
                      </a:stretch>
                    </p:blipFill>
                    <p:spPr>
                      <a:xfrm>
                        <a:off x="4332675" y="1324125"/>
                        <a:ext cx="819150" cy="7334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657442" y="1324125"/>
          <a:ext cx="971550" cy="733425"/>
        </p:xfrm>
        <a:graphic>
          <a:graphicData uri="http://schemas.openxmlformats.org/presentationml/2006/ole">
            <mc:AlternateContent xmlns:mc="http://schemas.openxmlformats.org/markup-compatibility/2006">
              <mc:Choice xmlns:v="urn:schemas-microsoft-com:vml" Requires="v">
                <p:oleObj spid="_x0000_s30724" name="Equation" r:id="rId8" imgW="25603200" imgH="19507200" progId="">
                  <p:embed/>
                </p:oleObj>
              </mc:Choice>
              <mc:Fallback>
                <p:oleObj name="Equation" r:id="rId8" imgW="25603200" imgH="19507200" progId="">
                  <p:embed/>
                  <p:pic>
                    <p:nvPicPr>
                      <p:cNvPr id="0" name="图片 30723"/>
                      <p:cNvPicPr>
                        <a:picLocks noChangeAspect="1"/>
                      </p:cNvPicPr>
                      <p:nvPr/>
                    </p:nvPicPr>
                    <p:blipFill>
                      <a:blip r:embed="rId9"/>
                      <a:stretch>
                        <a:fillRect/>
                      </a:stretch>
                    </p:blipFill>
                    <p:spPr>
                      <a:xfrm>
                        <a:off x="5657442" y="1324125"/>
                        <a:ext cx="971550" cy="7334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016324" y="5485215"/>
          <a:ext cx="323850" cy="657224"/>
        </p:xfrm>
        <a:graphic>
          <a:graphicData uri="http://schemas.openxmlformats.org/presentationml/2006/ole">
            <mc:AlternateContent xmlns:mc="http://schemas.openxmlformats.org/markup-compatibility/2006">
              <mc:Choice xmlns:v="urn:schemas-microsoft-com:vml" Requires="v">
                <p:oleObj spid="_x0000_s30725" name="Equation" r:id="rId10" imgW="8534400" imgH="17373600" progId="">
                  <p:embed/>
                </p:oleObj>
              </mc:Choice>
              <mc:Fallback>
                <p:oleObj name="Equation" r:id="rId10" imgW="8534400" imgH="17373600" progId="">
                  <p:embed/>
                  <p:pic>
                    <p:nvPicPr>
                      <p:cNvPr id="0" name="图片 30724"/>
                      <p:cNvPicPr>
                        <a:picLocks noChangeAspect="1"/>
                      </p:cNvPicPr>
                      <p:nvPr/>
                    </p:nvPicPr>
                    <p:blipFill>
                      <a:blip r:embed="rId11"/>
                      <a:stretch>
                        <a:fillRect/>
                      </a:stretch>
                    </p:blipFill>
                    <p:spPr>
                      <a:xfrm>
                        <a:off x="4016324" y="5485215"/>
                        <a:ext cx="323850"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428995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弹簧弹力方向沿杆向上,故弹簧处于压缩状态,弹簧此时的长度即圆环到</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点的距离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=0.05 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若弹簧处于原长,则圆环仅受重力和支持力,其合力使圆环在水平面内做匀速圆周运</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动。根据牛顿第二定律得</a:t>
            </a:r>
            <a:r>
              <a:rPr lang="zh-CN" altLang="en-US" sz="3090" kern="0" spc="16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684"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,由几何关系得圆环此时转动的半径</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,联</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立并代入数据解得</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96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rad/s。</a:t>
            </a:r>
            <a:endParaRPr lang="zh-CN" altLang="en-US"/>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a:ea typeface="楷体_GB2312" pitchFamily="65" charset="-122"/>
              </a:rPr>
              <a:t>③</a:t>
            </a:r>
            <a:r>
              <a:rPr lang="zh-CN" altLang="en-US" sz="2410" kern="0" dirty="0" smtClean="0">
                <a:solidFill>
                  <a:srgbClr val="000000"/>
                </a:solidFill>
                <a:latin typeface="Times New Roman" panose="02020603050405020304" pitchFamily="65" charset="-122"/>
                <a:ea typeface="楷体_GB2312" pitchFamily="65" charset="-122"/>
              </a:rPr>
              <a:t>圆环处于细杆末端</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时,弹簧伸长量Δ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,根据胡克定律得弹簧弹力</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)=10 N</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对圆环受力分析如图乙所示,对各力正交分解,</a:t>
            </a:r>
            <a:endParaRPr lang="zh-CN" altLang="en-US"/>
          </a:p>
        </p:txBody>
      </p:sp>
      <p:graphicFrame>
        <p:nvGraphicFramePr>
          <p:cNvPr id="4" name="对象 3"/>
          <p:cNvGraphicFramePr>
            <a:graphicFrameLocks noChangeAspect="1"/>
          </p:cNvGraphicFramePr>
          <p:nvPr/>
        </p:nvGraphicFramePr>
        <p:xfrm>
          <a:off x="3834000" y="2196296"/>
          <a:ext cx="600075" cy="657225"/>
        </p:xfrm>
        <a:graphic>
          <a:graphicData uri="http://schemas.openxmlformats.org/presentationml/2006/ole">
            <mc:AlternateContent xmlns:mc="http://schemas.openxmlformats.org/markup-compatibility/2006">
              <mc:Choice xmlns:v="urn:schemas-microsoft-com:vml" Requires="v">
                <p:oleObj spid="_x0000_s31745" name="Equation" r:id="rId1" imgW="15849600" imgH="17373600" progId="">
                  <p:embed/>
                </p:oleObj>
              </mc:Choice>
              <mc:Fallback>
                <p:oleObj name="Equation" r:id="rId1" imgW="15849600" imgH="17373600" progId="">
                  <p:embed/>
                  <p:pic>
                    <p:nvPicPr>
                      <p:cNvPr id="0" name="图片 31744"/>
                      <p:cNvPicPr>
                        <a:picLocks noChangeAspect="1"/>
                      </p:cNvPicPr>
                      <p:nvPr/>
                    </p:nvPicPr>
                    <p:blipFill>
                      <a:blip r:embed="rId2"/>
                      <a:stretch>
                        <a:fillRect/>
                      </a:stretch>
                    </p:blipFill>
                    <p:spPr>
                      <a:xfrm>
                        <a:off x="3834000" y="2196296"/>
                        <a:ext cx="600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816102" y="2339431"/>
          <a:ext cx="314324" cy="380999"/>
        </p:xfrm>
        <a:graphic>
          <a:graphicData uri="http://schemas.openxmlformats.org/presentationml/2006/ole">
            <mc:AlternateContent xmlns:mc="http://schemas.openxmlformats.org/markup-compatibility/2006">
              <mc:Choice xmlns:v="urn:schemas-microsoft-com:vml" Requires="v">
                <p:oleObj spid="_x0000_s31746" name="Equation" r:id="rId3" imgW="8229600" imgH="10058400" progId="">
                  <p:embed/>
                </p:oleObj>
              </mc:Choice>
              <mc:Fallback>
                <p:oleObj name="Equation" r:id="rId3" imgW="8229600" imgH="10058400" progId="">
                  <p:embed/>
                  <p:pic>
                    <p:nvPicPr>
                      <p:cNvPr id="0" name="图片 31745"/>
                      <p:cNvPicPr>
                        <a:picLocks noChangeAspect="1"/>
                      </p:cNvPicPr>
                      <p:nvPr/>
                    </p:nvPicPr>
                    <p:blipFill>
                      <a:blip r:embed="rId4"/>
                      <a:stretch>
                        <a:fillRect/>
                      </a:stretch>
                    </p:blipFill>
                    <p:spPr>
                      <a:xfrm>
                        <a:off x="4816102" y="2339431"/>
                        <a:ext cx="31432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366483" y="2874143"/>
          <a:ext cx="666749" cy="714375"/>
        </p:xfrm>
        <a:graphic>
          <a:graphicData uri="http://schemas.openxmlformats.org/presentationml/2006/ole">
            <mc:AlternateContent xmlns:mc="http://schemas.openxmlformats.org/markup-compatibility/2006">
              <mc:Choice xmlns:v="urn:schemas-microsoft-com:vml" Requires="v">
                <p:oleObj spid="_x0000_s31747" name="Equation" r:id="rId5" imgW="17678400" imgH="18897600" progId="">
                  <p:embed/>
                </p:oleObj>
              </mc:Choice>
              <mc:Fallback>
                <p:oleObj name="Equation" r:id="rId5" imgW="17678400" imgH="18897600" progId="">
                  <p:embed/>
                  <p:pic>
                    <p:nvPicPr>
                      <p:cNvPr id="0" name="图片 31746"/>
                      <p:cNvPicPr>
                        <a:picLocks noChangeAspect="1"/>
                      </p:cNvPicPr>
                      <p:nvPr/>
                    </p:nvPicPr>
                    <p:blipFill>
                      <a:blip r:embed="rId6"/>
                      <a:stretch>
                        <a:fillRect/>
                      </a:stretch>
                    </p:blipFill>
                    <p:spPr>
                      <a:xfrm>
                        <a:off x="3366483" y="2874143"/>
                        <a:ext cx="666749" cy="714375"/>
                      </a:xfrm>
                      <a:prstGeom prst="rect">
                        <a:avLst/>
                      </a:prstGeom>
                      <a:noFill/>
                      <a:ln w="9525">
                        <a:noFill/>
                      </a:ln>
                    </p:spPr>
                  </p:pic>
                </p:oleObj>
              </mc:Fallback>
            </mc:AlternateContent>
          </a:graphicData>
        </a:graphic>
      </p:graphicFrame>
      <p:pic>
        <p:nvPicPr>
          <p:cNvPr id="7" name="图片 3" descr="textimage79.jpeg"/>
          <p:cNvPicPr>
            <a:picLocks noChangeAspect="1"/>
          </p:cNvPicPr>
          <p:nvPr/>
        </p:nvPicPr>
        <p:blipFill>
          <a:blip r:embed="rId7" cstate="print"/>
          <a:stretch>
            <a:fillRect/>
          </a:stretch>
        </p:blipFill>
        <p:spPr>
          <a:xfrm>
            <a:off x="4441020" y="4591928"/>
            <a:ext cx="3021540" cy="2020483"/>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69156"/>
          </a:xfrm>
          <a:prstGeom prst="rect">
            <a:avLst/>
          </a:prstGeom>
          <a:noFill/>
        </p:spPr>
        <p:txBody>
          <a:bodyPr wrap="square" lIns="0" tIns="0" rIns="0" bIns="0" rtlCol="0">
            <a:spAutoFit/>
          </a:bodyPr>
          <a:lstStyle/>
          <a:p>
            <a:pPr marL="0" indent="0" eaLnBrk="0" latinLnBrk="1" hangingPunct="0">
              <a:lnSpc>
                <a:spcPct val="150000"/>
              </a:lnSpc>
              <a:spcBef>
                <a:spcPts val="1980"/>
              </a:spcBef>
              <a:buNone/>
            </a:pPr>
            <a:r>
              <a:rPr lang="zh-CN" altLang="en-US" sz="2410" kern="0" dirty="0" smtClean="0">
                <a:solidFill>
                  <a:srgbClr val="000000"/>
                </a:solidFill>
                <a:latin typeface="Times New Roman" panose="02020603050405020304" pitchFamily="65" charset="-122"/>
                <a:ea typeface="楷体_GB2312" pitchFamily="65" charset="-122"/>
              </a:rPr>
              <a:t>竖直</a:t>
            </a:r>
            <a:r>
              <a:rPr lang="zh-CN" altLang="en-US" sz="2410" kern="0" dirty="0" smtClean="0">
                <a:solidFill>
                  <a:srgbClr val="000000"/>
                </a:solidFill>
                <a:latin typeface="Times New Roman" panose="02020603050405020304" pitchFamily="65" charset="-122"/>
                <a:ea typeface="楷体_GB2312" pitchFamily="65" charset="-122"/>
              </a:rPr>
              <a:t>方向受力平衡,有</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水平方向合力提供向心力,则有</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α</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mω</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由几何关系得</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α</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联立并代入数据解得</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=10 rad/s。</a:t>
            </a:r>
            <a:endParaRPr lang="zh-CN"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圆周运动中动力学问题的分析</a:t>
            </a:r>
            <a:r>
              <a:rPr lang="zh-CN" altLang="en-US" sz="2410" kern="0" dirty="0" smtClean="0">
                <a:solidFill>
                  <a:srgbClr val="000000"/>
                </a:solidFill>
                <a:latin typeface="华文细黑" panose="02010600040101010101" pitchFamily="65" charset="-122"/>
                <a:ea typeface="华文细黑" panose="02010600040101010101" pitchFamily="65" charset="-122"/>
              </a:rPr>
              <a:t>思路</a:t>
            </a:r>
            <a:endParaRPr lang="zh-CN" altLang="en-US" dirty="0">
              <a:latin typeface="华文细黑" panose="02010600040101010101" pitchFamily="65" charset="-122"/>
              <a:ea typeface="华文细黑" panose="02010600040101010101" pitchFamily="65" charset="-122"/>
            </a:endParaRPr>
          </a:p>
        </p:txBody>
      </p:sp>
      <p:pic>
        <p:nvPicPr>
          <p:cNvPr id="3" name="图片 3" descr="textimage80.jpeg"/>
          <p:cNvPicPr>
            <a:picLocks noChangeAspect="1"/>
          </p:cNvPicPr>
          <p:nvPr/>
        </p:nvPicPr>
        <p:blipFill>
          <a:blip r:embed="rId1"/>
          <a:stretch>
            <a:fillRect/>
          </a:stretch>
        </p:blipFill>
        <p:spPr>
          <a:xfrm>
            <a:off x="3512326" y="2076912"/>
            <a:ext cx="4448175" cy="3762374"/>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5549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(2023届山东青岛一模)</a:t>
            </a:r>
            <a:r>
              <a:rPr lang="zh-CN" altLang="en-US" sz="2410" kern="0" dirty="0" smtClean="0">
                <a:solidFill>
                  <a:srgbClr val="000000"/>
                </a:solidFill>
                <a:latin typeface="Times New Roman" panose="02020603050405020304" pitchFamily="65" charset="-122"/>
                <a:ea typeface="华文细黑" panose="02010600040101010101" pitchFamily="65" charset="-122"/>
              </a:rPr>
              <a:t>很多人在山地自行车上安装了气门嘴灯,夜间骑车时犹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如踏着风火轮,格外亮眼。如图甲是某种自行车气门嘴灯,气门嘴灯内部开关结构如图</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乙所示:弹簧一端固定,另一端与质量为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的小滑块(含触点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)连接,当触点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接触,电</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路接通使气门嘴灯发光,触点</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位于车轮边缘。车轮静止且气门嘴灯在最低点时触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距离为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,弹簧劲度系数为</a:t>
            </a:r>
            <a:r>
              <a:rPr lang="zh-CN" altLang="en-US" sz="3090" kern="0" spc="3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,自行车轮胎半径为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,不计开</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关中的一切摩擦,滑块和触点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均可视为质点。</a:t>
            </a:r>
            <a:endParaRPr lang="zh-CN" altLang="en-US" dirty="0"/>
          </a:p>
        </p:txBody>
      </p:sp>
      <p:graphicFrame>
        <p:nvGraphicFramePr>
          <p:cNvPr id="4" name="对象 3"/>
          <p:cNvGraphicFramePr>
            <a:graphicFrameLocks noChangeAspect="1"/>
          </p:cNvGraphicFramePr>
          <p:nvPr/>
        </p:nvGraphicFramePr>
        <p:xfrm>
          <a:off x="4689840" y="2991641"/>
          <a:ext cx="438150" cy="657225"/>
        </p:xfrm>
        <a:graphic>
          <a:graphicData uri="http://schemas.openxmlformats.org/presentationml/2006/ole">
            <mc:AlternateContent xmlns:mc="http://schemas.openxmlformats.org/markup-compatibility/2006">
              <mc:Choice xmlns:v="urn:schemas-microsoft-com:vml" Requires="v">
                <p:oleObj spid="_x0000_s32769" name="Equation" r:id="rId1" imgW="11582400" imgH="17373600" progId="">
                  <p:embed/>
                </p:oleObj>
              </mc:Choice>
              <mc:Fallback>
                <p:oleObj name="Equation" r:id="rId1" imgW="11582400" imgH="17373600" progId="">
                  <p:embed/>
                  <p:pic>
                    <p:nvPicPr>
                      <p:cNvPr id="0" name="图片 32768"/>
                      <p:cNvPicPr>
                        <a:picLocks noChangeAspect="1"/>
                      </p:cNvPicPr>
                      <p:nvPr/>
                    </p:nvPicPr>
                    <p:blipFill>
                      <a:blip r:embed="rId2"/>
                      <a:stretch>
                        <a:fillRect/>
                      </a:stretch>
                    </p:blipFill>
                    <p:spPr>
                      <a:xfrm>
                        <a:off x="4689840" y="2991641"/>
                        <a:ext cx="43815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rPr>
              <a:t>考点2　运动的合成与分解</a:t>
            </a:r>
            <a:endParaRPr lang="zh-CN" altLang="en-US" sz="2500" b="1" dirty="0" smtClean="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.合运动与分运动的重要性质</a:t>
            </a:r>
            <a:endParaRPr lang="zh-CN" altLang="en-US" b="1" dirty="0"/>
          </a:p>
        </p:txBody>
      </p:sp>
      <p:graphicFrame>
        <p:nvGraphicFramePr>
          <p:cNvPr id="3" name="表格 2"/>
          <p:cNvGraphicFramePr>
            <a:graphicFrameLocks noGrp="1"/>
          </p:cNvGraphicFramePr>
          <p:nvPr/>
        </p:nvGraphicFramePr>
        <p:xfrm>
          <a:off x="468000" y="1948194"/>
          <a:ext cx="11268000" cy="2757959"/>
        </p:xfrm>
        <a:graphic>
          <a:graphicData uri="http://schemas.openxmlformats.org/drawingml/2006/table">
            <a:tbl>
              <a:tblPr/>
              <a:tblGrid>
                <a:gridCol w="5634000"/>
                <a:gridCol w="5634000"/>
              </a:tblGrid>
              <a:tr h="10743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等时性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合运动与分运动、分运动与分运动经历的时间相</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等,即同时开始、同时进行、同时停止</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独立性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各分运动相互独立,不受其他运动的影响,各分运</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动共同决定合运动的性质和轨迹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等效性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各分运动叠加起来与合运动有完全相同的效果</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8150" kern="0" spc="10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9225" kern="0" spc="14172"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245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(1)若自行车匀速行驶过程中气门嘴灯可以一直亮,求自行车行驶的最小速度;</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(2)若自行车以</a:t>
            </a:r>
            <a:r>
              <a:rPr lang="zh-CN" altLang="en-US" sz="2270" kern="0" spc="327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的速度匀速行驶,求车轮每转一圈,气门嘴灯的发光时间。</a:t>
            </a:r>
            <a:endParaRPr lang="zh-CN" altLang="en-US"/>
          </a:p>
        </p:txBody>
      </p:sp>
      <p:grpSp>
        <p:nvGrpSpPr>
          <p:cNvPr id="7" name="组合 6"/>
          <p:cNvGrpSpPr/>
          <p:nvPr/>
        </p:nvGrpSpPr>
        <p:grpSpPr>
          <a:xfrm>
            <a:off x="2512194" y="777063"/>
            <a:ext cx="5861742" cy="2293425"/>
            <a:chOff x="468000" y="912758"/>
            <a:chExt cx="5861742" cy="2293425"/>
          </a:xfrm>
        </p:grpSpPr>
        <p:pic>
          <p:nvPicPr>
            <p:cNvPr id="3" name="图片 3" descr="textimage81.jpeg"/>
            <p:cNvPicPr>
              <a:picLocks noChangeAspect="1"/>
            </p:cNvPicPr>
            <p:nvPr/>
          </p:nvPicPr>
          <p:blipFill>
            <a:blip r:embed="rId1"/>
            <a:stretch>
              <a:fillRect/>
            </a:stretch>
          </p:blipFill>
          <p:spPr>
            <a:xfrm>
              <a:off x="468000" y="978383"/>
              <a:ext cx="2371725" cy="2162175"/>
            </a:xfrm>
            <a:prstGeom prst="rect">
              <a:avLst/>
            </a:prstGeom>
          </p:spPr>
        </p:pic>
        <p:pic>
          <p:nvPicPr>
            <p:cNvPr id="4" name="图片 4" descr="textimage82.jpeg"/>
            <p:cNvPicPr>
              <a:picLocks noChangeAspect="1"/>
            </p:cNvPicPr>
            <p:nvPr/>
          </p:nvPicPr>
          <p:blipFill>
            <a:blip r:embed="rId2" cstate="print"/>
            <a:stretch>
              <a:fillRect/>
            </a:stretch>
          </p:blipFill>
          <p:spPr>
            <a:xfrm>
              <a:off x="3545506" y="912758"/>
              <a:ext cx="2784236" cy="2293425"/>
            </a:xfrm>
            <a:prstGeom prst="rect">
              <a:avLst/>
            </a:prstGeom>
          </p:spPr>
        </p:pic>
      </p:grpSp>
      <p:graphicFrame>
        <p:nvGraphicFramePr>
          <p:cNvPr id="6" name="对象 5"/>
          <p:cNvGraphicFramePr>
            <a:graphicFrameLocks noChangeAspect="1"/>
          </p:cNvGraphicFramePr>
          <p:nvPr/>
        </p:nvGraphicFramePr>
        <p:xfrm>
          <a:off x="2354800" y="3744351"/>
          <a:ext cx="704850" cy="419099"/>
        </p:xfrm>
        <a:graphic>
          <a:graphicData uri="http://schemas.openxmlformats.org/presentationml/2006/ole">
            <mc:AlternateContent xmlns:mc="http://schemas.openxmlformats.org/markup-compatibility/2006">
              <mc:Choice xmlns:v="urn:schemas-microsoft-com:vml" Requires="v">
                <p:oleObj spid="_x0000_s33793" name="Equation" r:id="rId3" imgW="18592800" imgH="10972800" progId="">
                  <p:embed/>
                </p:oleObj>
              </mc:Choice>
              <mc:Fallback>
                <p:oleObj name="Equation" r:id="rId3" imgW="18592800" imgH="10972800" progId="">
                  <p:embed/>
                  <p:pic>
                    <p:nvPicPr>
                      <p:cNvPr id="0" name="图片 33792"/>
                      <p:cNvPicPr>
                        <a:picLocks noChangeAspect="1"/>
                      </p:cNvPicPr>
                      <p:nvPr/>
                    </p:nvPicPr>
                    <p:blipFill>
                      <a:blip r:embed="rId4"/>
                      <a:stretch>
                        <a:fillRect/>
                      </a:stretch>
                    </p:blipFill>
                    <p:spPr>
                      <a:xfrm>
                        <a:off x="2354800" y="3744351"/>
                        <a:ext cx="704850" cy="4190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2852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a:t>
            </a:r>
            <a:r>
              <a:rPr lang="zh-CN" altLang="en-US" sz="2410" b="1" kern="0" dirty="0" smtClean="0">
                <a:solidFill>
                  <a:srgbClr val="DE0000"/>
                </a:solidFill>
                <a:ea typeface="微软雅黑" panose="020B0503020204020204" pitchFamily="34" charset="-122"/>
              </a:rPr>
              <a:t>导引</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逆推法</a:t>
            </a:r>
            <a:endParaRPr lang="zh-CN" altLang="en-US"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a:t>
            </a:r>
            <a:endParaRPr lang="zh-CN" altLang="en-US" dirty="0"/>
          </a:p>
          <a:p>
            <a:pPr marL="0" indent="0" eaLnBrk="0" latinLnBrk="1" hangingPunct="0">
              <a:lnSpc>
                <a:spcPct val="150000"/>
              </a:lnSpc>
              <a:spcBef>
                <a:spcPts val="145"/>
              </a:spcBef>
              <a:buNone/>
            </a:pPr>
            <a:r>
              <a:rPr lang="zh-CN" altLang="en-US" sz="8215" kern="0" spc="59584"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2055"/>
              </a:spcBef>
              <a:buNone/>
            </a:pPr>
            <a:r>
              <a:rPr lang="zh-CN" altLang="en-US" sz="2410" kern="0" dirty="0" smtClean="0">
                <a:solidFill>
                  <a:srgbClr val="000000"/>
                </a:solidFill>
                <a:latin typeface="Times New Roman" panose="02020603050405020304" pitchFamily="65" charset="-122"/>
                <a:ea typeface="楷体_GB2312" pitchFamily="65" charset="-122"/>
              </a:rPr>
              <a:t>(2)</a:t>
            </a:r>
            <a:endParaRPr lang="zh-CN" altLang="en-US" dirty="0"/>
          </a:p>
        </p:txBody>
      </p:sp>
      <p:pic>
        <p:nvPicPr>
          <p:cNvPr id="3" name="图片 3" descr="textimage83.jpeg"/>
          <p:cNvPicPr>
            <a:picLocks noChangeAspect="1"/>
          </p:cNvPicPr>
          <p:nvPr/>
        </p:nvPicPr>
        <p:blipFill>
          <a:blip r:embed="rId1"/>
          <a:stretch>
            <a:fillRect/>
          </a:stretch>
        </p:blipFill>
        <p:spPr>
          <a:xfrm>
            <a:off x="2583631" y="2205823"/>
            <a:ext cx="6319155" cy="1579789"/>
          </a:xfrm>
          <a:prstGeom prst="rect">
            <a:avLst/>
          </a:prstGeom>
        </p:spPr>
      </p:pic>
      <p:pic>
        <p:nvPicPr>
          <p:cNvPr id="4" name="图片 3" descr="textimage84.jpeg"/>
          <p:cNvPicPr>
            <a:picLocks noChangeAspect="1"/>
          </p:cNvPicPr>
          <p:nvPr/>
        </p:nvPicPr>
        <p:blipFill>
          <a:blip r:embed="rId2"/>
          <a:stretch>
            <a:fillRect/>
          </a:stretch>
        </p:blipFill>
        <p:spPr>
          <a:xfrm>
            <a:off x="2369318" y="4491840"/>
            <a:ext cx="7071232" cy="104342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66736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1925" kern="0" spc="354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3285" kern="0" spc="-209" dirty="0" smtClean="0">
                <a:solidFill>
                  <a:srgbClr val="000000"/>
                </a:solidFill>
                <a:latin typeface="Times New Roman" panose="02020603050405020304" pitchFamily="65" charset="-122"/>
                <a:ea typeface="楷体_GB2312" pitchFamily="65" charset="-122"/>
              </a:rPr>
              <a:t> </a:t>
            </a:r>
            <a:r>
              <a:rPr lang="zh-CN" altLang="en-US" sz="1925" kern="0" spc="362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1742800" y="919939"/>
          <a:ext cx="695324" cy="419099"/>
        </p:xfrm>
        <a:graphic>
          <a:graphicData uri="http://schemas.openxmlformats.org/presentationml/2006/ole">
            <mc:AlternateContent xmlns:mc="http://schemas.openxmlformats.org/markup-compatibility/2006">
              <mc:Choice xmlns:v="urn:schemas-microsoft-com:vml" Requires="v">
                <p:oleObj spid="_x0000_s34817" name="Equation" r:id="rId1" imgW="18288000" imgH="10972800" progId="">
                  <p:embed/>
                </p:oleObj>
              </mc:Choice>
              <mc:Fallback>
                <p:oleObj name="Equation" r:id="rId1" imgW="18288000" imgH="10972800" progId="">
                  <p:embed/>
                  <p:pic>
                    <p:nvPicPr>
                      <p:cNvPr id="0" name="图片 34816"/>
                      <p:cNvPicPr>
                        <a:picLocks noChangeAspect="1"/>
                      </p:cNvPicPr>
                      <p:nvPr/>
                    </p:nvPicPr>
                    <p:blipFill>
                      <a:blip r:embed="rId2"/>
                      <a:stretch>
                        <a:fillRect/>
                      </a:stretch>
                    </p:blipFill>
                    <p:spPr>
                      <a:xfrm>
                        <a:off x="1742800" y="919939"/>
                        <a:ext cx="695324" cy="4190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100926" y="805862"/>
          <a:ext cx="390524" cy="714374"/>
        </p:xfrm>
        <a:graphic>
          <a:graphicData uri="http://schemas.openxmlformats.org/presentationml/2006/ole">
            <mc:AlternateContent xmlns:mc="http://schemas.openxmlformats.org/markup-compatibility/2006">
              <mc:Choice xmlns:v="urn:schemas-microsoft-com:vml" Requires="v">
                <p:oleObj spid="_x0000_s34818" name="Equation" r:id="rId3" imgW="10363200" imgH="18897600" progId="">
                  <p:embed/>
                </p:oleObj>
              </mc:Choice>
              <mc:Fallback>
                <p:oleObj name="Equation" r:id="rId3" imgW="10363200" imgH="18897600" progId="">
                  <p:embed/>
                  <p:pic>
                    <p:nvPicPr>
                      <p:cNvPr id="0" name="图片 34817"/>
                      <p:cNvPicPr>
                        <a:picLocks noChangeAspect="1"/>
                      </p:cNvPicPr>
                      <p:nvPr/>
                    </p:nvPicPr>
                    <p:blipFill>
                      <a:blip r:embed="rId4"/>
                      <a:stretch>
                        <a:fillRect/>
                      </a:stretch>
                    </p:blipFill>
                    <p:spPr>
                      <a:xfrm>
                        <a:off x="3100926" y="805862"/>
                        <a:ext cx="390524" cy="7143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491451" y="919939"/>
          <a:ext cx="704850" cy="419099"/>
        </p:xfrm>
        <a:graphic>
          <a:graphicData uri="http://schemas.openxmlformats.org/presentationml/2006/ole">
            <mc:AlternateContent xmlns:mc="http://schemas.openxmlformats.org/markup-compatibility/2006">
              <mc:Choice xmlns:v="urn:schemas-microsoft-com:vml" Requires="v">
                <p:oleObj spid="_x0000_s34819" name="Equation" r:id="rId5" imgW="18592800" imgH="10972800" progId="">
                  <p:embed/>
                </p:oleObj>
              </mc:Choice>
              <mc:Fallback>
                <p:oleObj name="Equation" r:id="rId5" imgW="18592800" imgH="10972800" progId="">
                  <p:embed/>
                  <p:pic>
                    <p:nvPicPr>
                      <p:cNvPr id="0" name="图片 34818"/>
                      <p:cNvPicPr>
                        <a:picLocks noChangeAspect="1"/>
                      </p:cNvPicPr>
                      <p:nvPr/>
                    </p:nvPicPr>
                    <p:blipFill>
                      <a:blip r:embed="rId6"/>
                      <a:stretch>
                        <a:fillRect/>
                      </a:stretch>
                    </p:blipFill>
                    <p:spPr>
                      <a:xfrm>
                        <a:off x="3491451" y="919939"/>
                        <a:ext cx="704850" cy="419099"/>
                      </a:xfrm>
                      <a:prstGeom prst="rect">
                        <a:avLst/>
                      </a:prstGeom>
                      <a:noFill/>
                      <a:ln w="9525">
                        <a:noFill/>
                      </a:ln>
                    </p:spPr>
                  </p:pic>
                </p:oleObj>
              </mc:Fallback>
            </mc:AlternateContent>
          </a:graphicData>
        </a:graphic>
      </p:graphicFrame>
      <p:sp>
        <p:nvSpPr>
          <p:cNvPr id="7" name="TextBox 2"/>
          <p:cNvSpPr txBox="1"/>
          <p:nvPr/>
        </p:nvSpPr>
        <p:spPr>
          <a:xfrm>
            <a:off x="500274" y="1588570"/>
            <a:ext cx="11831400" cy="464550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(1)弹簧处于原长时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间距离为</a:t>
            </a:r>
            <a:r>
              <a:rPr lang="zh-CN" altLang="en-US" sz="3090" kern="0" spc="3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灯亮时弹簧伸长量为2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,此时弹簧弹力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气门嘴灯位于最高点时,若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触点间无作用力,则有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744"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可得满足要求的最小速度为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270" kern="0" spc="320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(2)自行车速度为</a:t>
            </a:r>
            <a:r>
              <a:rPr lang="zh-CN" altLang="en-US" sz="2270" kern="0" spc="327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车轮滚动的周期为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50" kern="0" spc="247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30" kern="0" spc="-120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1895" kern="0" spc="3653"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小滑块所需的向心力为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315" kern="0" spc="49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8" name="对象 7"/>
          <p:cNvGraphicFramePr>
            <a:graphicFrameLocks noChangeAspect="1"/>
          </p:cNvGraphicFramePr>
          <p:nvPr/>
        </p:nvGraphicFramePr>
        <p:xfrm>
          <a:off x="5719916" y="1673978"/>
          <a:ext cx="438149" cy="657224"/>
        </p:xfrm>
        <a:graphic>
          <a:graphicData uri="http://schemas.openxmlformats.org/presentationml/2006/ole">
            <mc:AlternateContent xmlns:mc="http://schemas.openxmlformats.org/markup-compatibility/2006">
              <mc:Choice xmlns:v="urn:schemas-microsoft-com:vml" Requires="v">
                <p:oleObj spid="_x0000_s34820" name="Equation" r:id="rId7" imgW="11582400" imgH="17373600" progId="">
                  <p:embed/>
                </p:oleObj>
              </mc:Choice>
              <mc:Fallback>
                <p:oleObj name="Equation" r:id="rId7" imgW="11582400" imgH="17373600" progId="">
                  <p:embed/>
                  <p:pic>
                    <p:nvPicPr>
                      <p:cNvPr id="0" name="图片 34819"/>
                      <p:cNvPicPr>
                        <a:picLocks noChangeAspect="1"/>
                      </p:cNvPicPr>
                      <p:nvPr/>
                    </p:nvPicPr>
                    <p:blipFill>
                      <a:blip r:embed="rId8"/>
                      <a:stretch>
                        <a:fillRect/>
                      </a:stretch>
                    </p:blipFill>
                    <p:spPr>
                      <a:xfrm>
                        <a:off x="5719916" y="1673978"/>
                        <a:ext cx="438149"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523692" y="2951975"/>
          <a:ext cx="314324" cy="695324"/>
        </p:xfrm>
        <a:graphic>
          <a:graphicData uri="http://schemas.openxmlformats.org/presentationml/2006/ole">
            <mc:AlternateContent xmlns:mc="http://schemas.openxmlformats.org/markup-compatibility/2006">
              <mc:Choice xmlns:v="urn:schemas-microsoft-com:vml" Requires="v">
                <p:oleObj spid="_x0000_s34821" name="Equation" r:id="rId9" imgW="8229600" imgH="18288000" progId="">
                  <p:embed/>
                </p:oleObj>
              </mc:Choice>
              <mc:Fallback>
                <p:oleObj name="Equation" r:id="rId9" imgW="8229600" imgH="18288000" progId="">
                  <p:embed/>
                  <p:pic>
                    <p:nvPicPr>
                      <p:cNvPr id="0" name="图片 34820"/>
                      <p:cNvPicPr>
                        <a:picLocks noChangeAspect="1"/>
                      </p:cNvPicPr>
                      <p:nvPr/>
                    </p:nvPicPr>
                    <p:blipFill>
                      <a:blip r:embed="rId10"/>
                      <a:stretch>
                        <a:fillRect/>
                      </a:stretch>
                    </p:blipFill>
                    <p:spPr>
                      <a:xfrm>
                        <a:off x="8523692" y="2951975"/>
                        <a:ext cx="314324" cy="6953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447213" y="3724825"/>
          <a:ext cx="695325" cy="419100"/>
        </p:xfrm>
        <a:graphic>
          <a:graphicData uri="http://schemas.openxmlformats.org/presentationml/2006/ole">
            <mc:AlternateContent xmlns:mc="http://schemas.openxmlformats.org/markup-compatibility/2006">
              <mc:Choice xmlns:v="urn:schemas-microsoft-com:vml" Requires="v">
                <p:oleObj spid="_x0000_s34822" name="Equation" r:id="rId11" imgW="18288000" imgH="10972800" progId="">
                  <p:embed/>
                </p:oleObj>
              </mc:Choice>
              <mc:Fallback>
                <p:oleObj name="Equation" r:id="rId11" imgW="18288000" imgH="10972800" progId="">
                  <p:embed/>
                  <p:pic>
                    <p:nvPicPr>
                      <p:cNvPr id="0" name="图片 34821"/>
                      <p:cNvPicPr>
                        <a:picLocks noChangeAspect="1"/>
                      </p:cNvPicPr>
                      <p:nvPr/>
                    </p:nvPicPr>
                    <p:blipFill>
                      <a:blip r:embed="rId12"/>
                      <a:stretch>
                        <a:fillRect/>
                      </a:stretch>
                    </p:blipFill>
                    <p:spPr>
                      <a:xfrm>
                        <a:off x="4447213" y="3724825"/>
                        <a:ext cx="695325" cy="4191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660800" y="4279410"/>
          <a:ext cx="704850" cy="419099"/>
        </p:xfrm>
        <a:graphic>
          <a:graphicData uri="http://schemas.openxmlformats.org/presentationml/2006/ole">
            <mc:AlternateContent xmlns:mc="http://schemas.openxmlformats.org/markup-compatibility/2006">
              <mc:Choice xmlns:v="urn:schemas-microsoft-com:vml" Requires="v">
                <p:oleObj spid="_x0000_s34823" name="Equation" r:id="rId13" imgW="18592800" imgH="10972800" progId="">
                  <p:embed/>
                </p:oleObj>
              </mc:Choice>
              <mc:Fallback>
                <p:oleObj name="Equation" r:id="rId13" imgW="18592800" imgH="10972800" progId="">
                  <p:embed/>
                  <p:pic>
                    <p:nvPicPr>
                      <p:cNvPr id="0" name="图片 34822"/>
                      <p:cNvPicPr>
                        <a:picLocks noChangeAspect="1"/>
                      </p:cNvPicPr>
                      <p:nvPr/>
                    </p:nvPicPr>
                    <p:blipFill>
                      <a:blip r:embed="rId14"/>
                      <a:stretch>
                        <a:fillRect/>
                      </a:stretch>
                    </p:blipFill>
                    <p:spPr>
                      <a:xfrm>
                        <a:off x="2660800" y="4279410"/>
                        <a:ext cx="704850" cy="4190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256798" y="4894385"/>
          <a:ext cx="752475" cy="761999"/>
        </p:xfrm>
        <a:graphic>
          <a:graphicData uri="http://schemas.openxmlformats.org/presentationml/2006/ole">
            <mc:AlternateContent xmlns:mc="http://schemas.openxmlformats.org/markup-compatibility/2006">
              <mc:Choice xmlns:v="urn:schemas-microsoft-com:vml" Requires="v">
                <p:oleObj spid="_x0000_s34824" name="Equation" r:id="rId15" imgW="19812000" imgH="20116800" progId="">
                  <p:embed/>
                </p:oleObj>
              </mc:Choice>
              <mc:Fallback>
                <p:oleObj name="Equation" r:id="rId15" imgW="19812000" imgH="20116800" progId="">
                  <p:embed/>
                  <p:pic>
                    <p:nvPicPr>
                      <p:cNvPr id="0" name="图片 34823"/>
                      <p:cNvPicPr>
                        <a:picLocks noChangeAspect="1"/>
                      </p:cNvPicPr>
                      <p:nvPr/>
                    </p:nvPicPr>
                    <p:blipFill>
                      <a:blip r:embed="rId16"/>
                      <a:stretch>
                        <a:fillRect/>
                      </a:stretch>
                    </p:blipFill>
                    <p:spPr>
                      <a:xfrm>
                        <a:off x="3256798" y="4894385"/>
                        <a:ext cx="752475" cy="761999"/>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4181846" y="4892524"/>
          <a:ext cx="257174" cy="714375"/>
        </p:xfrm>
        <a:graphic>
          <a:graphicData uri="http://schemas.openxmlformats.org/presentationml/2006/ole">
            <mc:AlternateContent xmlns:mc="http://schemas.openxmlformats.org/markup-compatibility/2006">
              <mc:Choice xmlns:v="urn:schemas-microsoft-com:vml" Requires="v">
                <p:oleObj spid="_x0000_s34825" name="Equation" r:id="rId17" imgW="6705600" imgH="18897600" progId="">
                  <p:embed/>
                </p:oleObj>
              </mc:Choice>
              <mc:Fallback>
                <p:oleObj name="Equation" r:id="rId17" imgW="6705600" imgH="18897600" progId="">
                  <p:embed/>
                  <p:pic>
                    <p:nvPicPr>
                      <p:cNvPr id="0" name="图片 34824"/>
                      <p:cNvPicPr>
                        <a:picLocks noChangeAspect="1"/>
                      </p:cNvPicPr>
                      <p:nvPr/>
                    </p:nvPicPr>
                    <p:blipFill>
                      <a:blip r:embed="rId18"/>
                      <a:stretch>
                        <a:fillRect/>
                      </a:stretch>
                    </p:blipFill>
                    <p:spPr>
                      <a:xfrm>
                        <a:off x="4181846" y="4892524"/>
                        <a:ext cx="257174" cy="71437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4439021" y="5006601"/>
          <a:ext cx="704850" cy="419100"/>
        </p:xfrm>
        <a:graphic>
          <a:graphicData uri="http://schemas.openxmlformats.org/presentationml/2006/ole">
            <mc:AlternateContent xmlns:mc="http://schemas.openxmlformats.org/markup-compatibility/2006">
              <mc:Choice xmlns:v="urn:schemas-microsoft-com:vml" Requires="v">
                <p:oleObj spid="_x0000_s34826" name="Equation" r:id="rId19" imgW="18592800" imgH="10972800" progId="">
                  <p:embed/>
                </p:oleObj>
              </mc:Choice>
              <mc:Fallback>
                <p:oleObj name="Equation" r:id="rId19" imgW="18592800" imgH="10972800" progId="">
                  <p:embed/>
                  <p:pic>
                    <p:nvPicPr>
                      <p:cNvPr id="0" name="图片 34825"/>
                      <p:cNvPicPr>
                        <a:picLocks noChangeAspect="1"/>
                      </p:cNvPicPr>
                      <p:nvPr/>
                    </p:nvPicPr>
                    <p:blipFill>
                      <a:blip r:embed="rId20"/>
                      <a:stretch>
                        <a:fillRect/>
                      </a:stretch>
                    </p:blipFill>
                    <p:spPr>
                      <a:xfrm>
                        <a:off x="4439021" y="5006601"/>
                        <a:ext cx="704850" cy="419100"/>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3737454" y="5625328"/>
          <a:ext cx="1047749" cy="723899"/>
        </p:xfrm>
        <a:graphic>
          <a:graphicData uri="http://schemas.openxmlformats.org/presentationml/2006/ole">
            <mc:AlternateContent xmlns:mc="http://schemas.openxmlformats.org/markup-compatibility/2006">
              <mc:Choice xmlns:v="urn:schemas-microsoft-com:vml" Requires="v">
                <p:oleObj spid="_x0000_s34827" name="Equation" r:id="rId21" imgW="27736800" imgH="19202400" progId="">
                  <p:embed/>
                </p:oleObj>
              </mc:Choice>
              <mc:Fallback>
                <p:oleObj name="Equation" r:id="rId21" imgW="27736800" imgH="19202400" progId="">
                  <p:embed/>
                  <p:pic>
                    <p:nvPicPr>
                      <p:cNvPr id="0" name="图片 34826"/>
                      <p:cNvPicPr>
                        <a:picLocks noChangeAspect="1"/>
                      </p:cNvPicPr>
                      <p:nvPr/>
                    </p:nvPicPr>
                    <p:blipFill>
                      <a:blip r:embed="rId22"/>
                      <a:stretch>
                        <a:fillRect/>
                      </a:stretch>
                    </p:blipFill>
                    <p:spPr>
                      <a:xfrm>
                        <a:off x="3737454" y="5625328"/>
                        <a:ext cx="1047749" cy="7238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22347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此力恰好等于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接触时弹簧的弹力,即气门嘴灯与车轮圆心等高时恰好发光,当气门</a:t>
            </a:r>
            <a:br>
              <a:rPr dirty="0"/>
            </a:br>
            <a:r>
              <a:rPr lang="zh-CN" altLang="en-US" sz="2410" kern="0" dirty="0" smtClean="0">
                <a:solidFill>
                  <a:srgbClr val="000000"/>
                </a:solidFill>
                <a:latin typeface="Times New Roman" panose="02020603050405020304" pitchFamily="65" charset="-122"/>
                <a:ea typeface="楷体_GB2312" pitchFamily="65" charset="-122"/>
              </a:rPr>
              <a:t>嘴灯位于下半圆周时灯亮,即</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20" kern="0" spc="-99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209" dirty="0" smtClean="0">
                <a:solidFill>
                  <a:srgbClr val="000000"/>
                </a:solidFill>
                <a:latin typeface="Times New Roman" panose="02020603050405020304" pitchFamily="65" charset="-122"/>
                <a:ea typeface="楷体_GB2312" pitchFamily="65" charset="-122"/>
              </a:rPr>
              <a:t> </a:t>
            </a:r>
            <a:r>
              <a:rPr lang="zh-CN" altLang="en-US" sz="1925" kern="0" spc="362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4474089" y="1325139"/>
          <a:ext cx="257175" cy="657225"/>
        </p:xfrm>
        <a:graphic>
          <a:graphicData uri="http://schemas.openxmlformats.org/presentationml/2006/ole">
            <mc:AlternateContent xmlns:mc="http://schemas.openxmlformats.org/markup-compatibility/2006">
              <mc:Choice xmlns:v="urn:schemas-microsoft-com:vml" Requires="v">
                <p:oleObj spid="_x0000_s35841" name="Equation" r:id="rId1" imgW="6705600" imgH="17373600" progId="">
                  <p:embed/>
                </p:oleObj>
              </mc:Choice>
              <mc:Fallback>
                <p:oleObj name="Equation" r:id="rId1" imgW="6705600" imgH="17373600" progId="">
                  <p:embed/>
                  <p:pic>
                    <p:nvPicPr>
                      <p:cNvPr id="0" name="图片 35840"/>
                      <p:cNvPicPr>
                        <a:picLocks noChangeAspect="1"/>
                      </p:cNvPicPr>
                      <p:nvPr/>
                    </p:nvPicPr>
                    <p:blipFill>
                      <a:blip r:embed="rId2"/>
                      <a:stretch>
                        <a:fillRect/>
                      </a:stretch>
                    </p:blipFill>
                    <p:spPr>
                      <a:xfrm>
                        <a:off x="4474089" y="1325139"/>
                        <a:ext cx="2571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903838" y="1325027"/>
          <a:ext cx="390524" cy="714374"/>
        </p:xfrm>
        <a:graphic>
          <a:graphicData uri="http://schemas.openxmlformats.org/presentationml/2006/ole">
            <mc:AlternateContent xmlns:mc="http://schemas.openxmlformats.org/markup-compatibility/2006">
              <mc:Choice xmlns:v="urn:schemas-microsoft-com:vml" Requires="v">
                <p:oleObj spid="_x0000_s35842" name="Equation" r:id="rId3" imgW="10363200" imgH="18897600" progId="">
                  <p:embed/>
                </p:oleObj>
              </mc:Choice>
              <mc:Fallback>
                <p:oleObj name="Equation" r:id="rId3" imgW="10363200" imgH="18897600" progId="">
                  <p:embed/>
                  <p:pic>
                    <p:nvPicPr>
                      <p:cNvPr id="0" name="图片 35841"/>
                      <p:cNvPicPr>
                        <a:picLocks noChangeAspect="1"/>
                      </p:cNvPicPr>
                      <p:nvPr/>
                    </p:nvPicPr>
                    <p:blipFill>
                      <a:blip r:embed="rId4"/>
                      <a:stretch>
                        <a:fillRect/>
                      </a:stretch>
                    </p:blipFill>
                    <p:spPr>
                      <a:xfrm>
                        <a:off x="4903838" y="1325027"/>
                        <a:ext cx="390524" cy="7143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294363" y="1439104"/>
          <a:ext cx="704849" cy="419099"/>
        </p:xfrm>
        <a:graphic>
          <a:graphicData uri="http://schemas.openxmlformats.org/presentationml/2006/ole">
            <mc:AlternateContent xmlns:mc="http://schemas.openxmlformats.org/markup-compatibility/2006">
              <mc:Choice xmlns:v="urn:schemas-microsoft-com:vml" Requires="v">
                <p:oleObj spid="_x0000_s35843" name="Equation" r:id="rId5" imgW="18592800" imgH="10972800" progId="">
                  <p:embed/>
                </p:oleObj>
              </mc:Choice>
              <mc:Fallback>
                <p:oleObj name="Equation" r:id="rId5" imgW="18592800" imgH="10972800" progId="">
                  <p:embed/>
                  <p:pic>
                    <p:nvPicPr>
                      <p:cNvPr id="0" name="图片 35842"/>
                      <p:cNvPicPr>
                        <a:picLocks noChangeAspect="1"/>
                      </p:cNvPicPr>
                      <p:nvPr/>
                    </p:nvPicPr>
                    <p:blipFill>
                      <a:blip r:embed="rId6"/>
                      <a:stretch>
                        <a:fillRect/>
                      </a:stretch>
                    </p:blipFill>
                    <p:spPr>
                      <a:xfrm>
                        <a:off x="5294363" y="1439104"/>
                        <a:ext cx="704849" cy="4190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r>
              <a:rPr lang="en-US" altLang="zh-CN" sz="5000" b="1" dirty="0" smtClean="0">
                <a:solidFill>
                  <a:schemeClr val="bg1"/>
                </a:solidFill>
                <a:latin typeface="微软雅黑" panose="020B0503020204020204" pitchFamily="34" charset="-122"/>
                <a:ea typeface="微软雅黑" panose="020B0503020204020204" pitchFamily="34" charset="-122"/>
              </a:rPr>
              <a:t>8</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102111"/>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圆周运动的临界、极值问题</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50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题型1    水平面内圆周运动的临界、极值问题</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graphicFrame>
        <p:nvGraphicFramePr>
          <p:cNvPr id="7" name="表格 2"/>
          <p:cNvGraphicFramePr>
            <a:graphicFrameLocks noGrp="1"/>
          </p:cNvGraphicFramePr>
          <p:nvPr/>
        </p:nvGraphicFramePr>
        <p:xfrm>
          <a:off x="468000" y="1301871"/>
          <a:ext cx="11268000" cy="4618728"/>
        </p:xfrm>
        <a:graphic>
          <a:graphicData uri="http://schemas.openxmlformats.org/drawingml/2006/table">
            <a:tbl>
              <a:tblPr/>
              <a:tblGrid>
                <a:gridCol w="3756000"/>
                <a:gridCol w="3756000"/>
                <a:gridCol w="3756000"/>
              </a:tblGrid>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情境</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受力分析</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临界状态对应规律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539576">
                <a:tc>
                  <a:txBody>
                    <a:bodyPr/>
                    <a:lstStyle/>
                    <a:p>
                      <a:pPr eaLnBrk="0" latinLnBrk="1" hangingPunct="0">
                        <a:lnSpc>
                          <a:spcPct val="150000"/>
                        </a:lnSpc>
                        <a:spcBef>
                          <a:spcPts val="0"/>
                        </a:spcBef>
                      </a:pPr>
                      <a:r>
                        <a:rPr lang="zh-CN" altLang="en-US" sz="4275" kern="0" spc="5172" dirty="0" smtClean="0">
                          <a:solidFill>
                            <a:srgbClr val="000000"/>
                          </a:solidFill>
                          <a:latin typeface="Times New Roman" panose="02020603050405020304" pitchFamily="65" charset="-122"/>
                          <a:ea typeface="华文细黑" panose="02010600040101010101" pitchFamily="65" charset="-122"/>
                        </a:rPr>
                        <a:t> </a:t>
                      </a:r>
                      <a:endParaRPr lang="zh-CN" altLang="en-US" sz="4275" kern="0" spc="5172"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875" kern="0" spc="1626" dirty="0" smtClean="0">
                          <a:solidFill>
                            <a:srgbClr val="000000"/>
                          </a:solidFill>
                          <a:latin typeface="Times New Roman" panose="02020603050405020304" pitchFamily="65" charset="-122"/>
                          <a:ea typeface="华文细黑" panose="02010600040101010101" pitchFamily="65" charset="-122"/>
                        </a:rPr>
                        <a:t> </a:t>
                      </a:r>
                      <a:endParaRPr lang="zh-CN" altLang="en-US" sz="2875" kern="0" spc="1626"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初始有F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2010" kern="0" dirty="0" smtClean="0">
                          <a:solidFill>
                            <a:srgbClr val="000000"/>
                          </a:solidFill>
                          <a:latin typeface="Times New Roman" panose="02020603050405020304" pitchFamily="65" charset="-122"/>
                          <a:ea typeface="华文细黑" panose="02010600040101010101" pitchFamily="65" charset="-122"/>
                        </a:rPr>
                        <a:t>=mω</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临界状态:静摩擦力达到最大,有F</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840" kern="0" spc="483"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469960">
                <a:tc>
                  <a:txBody>
                    <a:bodyPr/>
                    <a:lstStyle/>
                    <a:p>
                      <a:pPr eaLnBrk="0" latinLnBrk="1" hangingPunct="0">
                        <a:lnSpc>
                          <a:spcPct val="150000"/>
                        </a:lnSpc>
                        <a:spcBef>
                          <a:spcPts val="0"/>
                        </a:spcBef>
                      </a:pPr>
                      <a:r>
                        <a:rPr lang="zh-CN" altLang="en-US" sz="4275" kern="0" spc="5697" dirty="0" smtClean="0">
                          <a:solidFill>
                            <a:srgbClr val="000000"/>
                          </a:solidFill>
                          <a:latin typeface="Times New Roman" panose="02020603050405020304" pitchFamily="65" charset="-122"/>
                          <a:ea typeface="华文细黑" panose="02010600040101010101" pitchFamily="65" charset="-122"/>
                        </a:rPr>
                        <a:t> </a:t>
                      </a:r>
                      <a:endParaRPr lang="zh-CN" altLang="en-US" sz="4275" kern="0" spc="569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205" kern="0" spc="14495" dirty="0" smtClean="0">
                          <a:solidFill>
                            <a:srgbClr val="000000"/>
                          </a:solidFill>
                          <a:latin typeface="Times New Roman" panose="02020603050405020304" pitchFamily="65" charset="-122"/>
                          <a:ea typeface="华文细黑" panose="02010600040101010101" pitchFamily="65" charset="-122"/>
                        </a:rPr>
                        <a:t> </a:t>
                      </a:r>
                      <a:endParaRPr lang="zh-CN" altLang="en-US" sz="6205" kern="0" spc="1449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初始有F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2010" kern="0" dirty="0" smtClean="0">
                          <a:solidFill>
                            <a:srgbClr val="000000"/>
                          </a:solidFill>
                          <a:latin typeface="Times New Roman" panose="02020603050405020304" pitchFamily="65" charset="-122"/>
                          <a:ea typeface="华文细黑" panose="02010600040101010101" pitchFamily="65" charset="-122"/>
                        </a:rPr>
                        <a:t>=mω</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临界状态:静摩擦力达到最大,有F</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840" kern="0" spc="483"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随着ω继续变大,有F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=mω</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从0开始增大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8" name="图片 3" descr="textimage85.jpeg"/>
          <p:cNvPicPr>
            <a:picLocks noChangeAspect="1"/>
          </p:cNvPicPr>
          <p:nvPr/>
        </p:nvPicPr>
        <p:blipFill>
          <a:blip r:embed="rId1"/>
          <a:stretch>
            <a:fillRect/>
          </a:stretch>
        </p:blipFill>
        <p:spPr>
          <a:xfrm>
            <a:off x="540000" y="2069982"/>
            <a:ext cx="1200150" cy="1247775"/>
          </a:xfrm>
          <a:prstGeom prst="rect">
            <a:avLst/>
          </a:prstGeom>
        </p:spPr>
      </p:pic>
      <p:pic>
        <p:nvPicPr>
          <p:cNvPr id="9" name="图片 4" descr="textimage86.jpeg"/>
          <p:cNvPicPr>
            <a:picLocks noChangeAspect="1"/>
          </p:cNvPicPr>
          <p:nvPr/>
        </p:nvPicPr>
        <p:blipFill>
          <a:blip r:embed="rId2"/>
          <a:stretch>
            <a:fillRect/>
          </a:stretch>
        </p:blipFill>
        <p:spPr>
          <a:xfrm>
            <a:off x="4296000" y="2041451"/>
            <a:ext cx="571499" cy="838199"/>
          </a:xfrm>
          <a:prstGeom prst="rect">
            <a:avLst/>
          </a:prstGeom>
        </p:spPr>
      </p:pic>
      <p:pic>
        <p:nvPicPr>
          <p:cNvPr id="10" name="图片 5" descr="textimage87.jpeg"/>
          <p:cNvPicPr>
            <a:picLocks noChangeAspect="1"/>
          </p:cNvPicPr>
          <p:nvPr/>
        </p:nvPicPr>
        <p:blipFill>
          <a:blip r:embed="rId3"/>
          <a:stretch>
            <a:fillRect/>
          </a:stretch>
        </p:blipFill>
        <p:spPr>
          <a:xfrm>
            <a:off x="540000" y="3609558"/>
            <a:ext cx="1266825" cy="1247774"/>
          </a:xfrm>
          <a:prstGeom prst="rect">
            <a:avLst/>
          </a:prstGeom>
        </p:spPr>
      </p:pic>
      <p:pic>
        <p:nvPicPr>
          <p:cNvPr id="11" name="图片 6" descr="textimage88.jpeg"/>
          <p:cNvPicPr>
            <a:picLocks noChangeAspect="1"/>
          </p:cNvPicPr>
          <p:nvPr/>
        </p:nvPicPr>
        <p:blipFill>
          <a:blip r:embed="rId4"/>
          <a:stretch>
            <a:fillRect/>
          </a:stretch>
        </p:blipFill>
        <p:spPr>
          <a:xfrm>
            <a:off x="4296000" y="3648705"/>
            <a:ext cx="2628900" cy="1809750"/>
          </a:xfrm>
          <a:prstGeom prst="rect">
            <a:avLst/>
          </a:prstGeom>
        </p:spPr>
      </p:pic>
      <p:graphicFrame>
        <p:nvGraphicFramePr>
          <p:cNvPr id="12" name="对象 11"/>
          <p:cNvGraphicFramePr>
            <a:graphicFrameLocks noChangeAspect="1"/>
          </p:cNvGraphicFramePr>
          <p:nvPr/>
        </p:nvGraphicFramePr>
        <p:xfrm>
          <a:off x="8730003" y="3013999"/>
          <a:ext cx="295274" cy="333374"/>
        </p:xfrm>
        <a:graphic>
          <a:graphicData uri="http://schemas.openxmlformats.org/presentationml/2006/ole">
            <mc:AlternateContent xmlns:mc="http://schemas.openxmlformats.org/markup-compatibility/2006">
              <mc:Choice xmlns:v="urn:schemas-microsoft-com:vml" Requires="v">
                <p:oleObj spid="_x0000_s36865" name="Equation" r:id="rId5" imgW="7924800" imgH="8839200" progId="">
                  <p:embed/>
                </p:oleObj>
              </mc:Choice>
              <mc:Fallback>
                <p:oleObj name="Equation" r:id="rId5" imgW="7924800" imgH="8839200" progId="">
                  <p:embed/>
                  <p:pic>
                    <p:nvPicPr>
                      <p:cNvPr id="0" name="图片 36864"/>
                      <p:cNvPicPr>
                        <a:picLocks noChangeAspect="1"/>
                      </p:cNvPicPr>
                      <p:nvPr/>
                    </p:nvPicPr>
                    <p:blipFill>
                      <a:blip r:embed="rId6"/>
                      <a:stretch>
                        <a:fillRect/>
                      </a:stretch>
                    </p:blipFill>
                    <p:spPr>
                      <a:xfrm>
                        <a:off x="8730003" y="3013999"/>
                        <a:ext cx="295274" cy="33337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8730003" y="4553575"/>
          <a:ext cx="295274" cy="333374"/>
        </p:xfrm>
        <a:graphic>
          <a:graphicData uri="http://schemas.openxmlformats.org/presentationml/2006/ole">
            <mc:AlternateContent xmlns:mc="http://schemas.openxmlformats.org/markup-compatibility/2006">
              <mc:Choice xmlns:v="urn:schemas-microsoft-com:vml" Requires="v">
                <p:oleObj spid="_x0000_s36866" name="Equation" r:id="rId7" imgW="7924800" imgH="8839200" progId="">
                  <p:embed/>
                </p:oleObj>
              </mc:Choice>
              <mc:Fallback>
                <p:oleObj name="Equation" r:id="rId7" imgW="7924800" imgH="8839200" progId="">
                  <p:embed/>
                  <p:pic>
                    <p:nvPicPr>
                      <p:cNvPr id="0" name="图片 36865"/>
                      <p:cNvPicPr>
                        <a:picLocks noChangeAspect="1"/>
                      </p:cNvPicPr>
                      <p:nvPr/>
                    </p:nvPicPr>
                    <p:blipFill>
                      <a:blip r:embed="rId8"/>
                      <a:stretch>
                        <a:fillRect/>
                      </a:stretch>
                    </p:blipFill>
                    <p:spPr>
                      <a:xfrm>
                        <a:off x="8730003" y="4553575"/>
                        <a:ext cx="295274" cy="33337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766407"/>
        </p:xfrm>
        <a:graphic>
          <a:graphicData uri="http://schemas.openxmlformats.org/drawingml/2006/table">
            <a:tbl>
              <a:tblPr/>
              <a:tblGrid>
                <a:gridCol w="3756000"/>
                <a:gridCol w="3756000"/>
                <a:gridCol w="3756000"/>
              </a:tblGrid>
              <a:tr h="2368916">
                <a:tc>
                  <a:txBody>
                    <a:bodyPr/>
                    <a:lstStyle/>
                    <a:p>
                      <a:pPr eaLnBrk="0" latinLnBrk="1" hangingPunct="0">
                        <a:lnSpc>
                          <a:spcPct val="150000"/>
                        </a:lnSpc>
                        <a:spcBef>
                          <a:spcPts val="0"/>
                        </a:spcBef>
                      </a:pPr>
                      <a:r>
                        <a:rPr lang="zh-CN" altLang="en-US" sz="4505" kern="0" spc="9143" dirty="0" smtClean="0">
                          <a:solidFill>
                            <a:srgbClr val="000000"/>
                          </a:solidFill>
                          <a:latin typeface="Times New Roman" panose="02020603050405020304" pitchFamily="65" charset="-122"/>
                          <a:ea typeface="华文细黑" panose="02010600040101010101" pitchFamily="65" charset="-122"/>
                        </a:rPr>
                        <a:t> </a:t>
                      </a:r>
                      <a:endParaRPr lang="zh-CN" altLang="en-US" sz="4505" kern="0" spc="9143"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7345" kern="0" spc="20178" dirty="0" smtClean="0">
                          <a:solidFill>
                            <a:srgbClr val="000000"/>
                          </a:solidFill>
                          <a:latin typeface="Times New Roman" panose="02020603050405020304" pitchFamily="65" charset="-122"/>
                          <a:ea typeface="华文细黑" panose="02010600040101010101" pitchFamily="65" charset="-122"/>
                        </a:rPr>
                        <a:t> </a:t>
                      </a:r>
                      <a:endParaRPr lang="zh-CN" altLang="en-US" sz="7345" kern="0" spc="20178"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临界状态1:当F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B静</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010" kern="0" dirty="0" smtClean="0">
                          <a:solidFill>
                            <a:srgbClr val="000000"/>
                          </a:solidFill>
                          <a:latin typeface="Times New Roman" panose="02020603050405020304" pitchFamily="65" charset="-122"/>
                          <a:ea typeface="华文细黑" panose="02010600040101010101" pitchFamily="65" charset="-122"/>
                        </a:rPr>
                        <a:t>时,绳子上</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将要产生拉力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临界状态2:当F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A静</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010" kern="0" dirty="0" smtClean="0">
                          <a:solidFill>
                            <a:srgbClr val="000000"/>
                          </a:solidFill>
                          <a:latin typeface="Times New Roman" panose="02020603050405020304" pitchFamily="65" charset="-122"/>
                          <a:ea typeface="华文细黑" panose="02010600040101010101" pitchFamily="65" charset="-122"/>
                        </a:rPr>
                        <a:t>时,A、B将</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要发生相对滑动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397491">
                <a:tc>
                  <a:txBody>
                    <a:bodyPr/>
                    <a:lstStyle/>
                    <a:p>
                      <a:pPr eaLnBrk="0" latinLnBrk="1" hangingPunct="0">
                        <a:lnSpc>
                          <a:spcPct val="150000"/>
                        </a:lnSpc>
                        <a:spcBef>
                          <a:spcPts val="0"/>
                        </a:spcBef>
                      </a:pPr>
                      <a:r>
                        <a:rPr lang="zh-CN" altLang="en-US" sz="4570" kern="0" spc="12453" dirty="0" smtClean="0">
                          <a:solidFill>
                            <a:srgbClr val="000000"/>
                          </a:solidFill>
                          <a:latin typeface="Times New Roman" panose="02020603050405020304" pitchFamily="65" charset="-122"/>
                          <a:ea typeface="华文细黑" panose="02010600040101010101" pitchFamily="65" charset="-122"/>
                        </a:rPr>
                        <a:t> </a:t>
                      </a:r>
                      <a:endParaRPr lang="zh-CN" altLang="en-US" sz="4570" kern="0" spc="12453"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7445" kern="0" spc="20980" dirty="0" smtClean="0">
                          <a:solidFill>
                            <a:srgbClr val="000000"/>
                          </a:solidFill>
                          <a:latin typeface="Times New Roman" panose="02020603050405020304" pitchFamily="65" charset="-122"/>
                          <a:ea typeface="华文细黑" panose="02010600040101010101" pitchFamily="65" charset="-122"/>
                        </a:rPr>
                        <a:t> </a:t>
                      </a:r>
                      <a:endParaRPr lang="zh-CN" altLang="en-US" sz="7445" kern="0" spc="2098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A、B开始滑动的临界状态: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89.jpeg"/>
          <p:cNvPicPr>
            <a:picLocks noChangeAspect="1"/>
          </p:cNvPicPr>
          <p:nvPr/>
        </p:nvPicPr>
        <p:blipFill>
          <a:blip r:embed="rId1"/>
          <a:stretch>
            <a:fillRect/>
          </a:stretch>
        </p:blipFill>
        <p:spPr>
          <a:xfrm>
            <a:off x="540000" y="1423564"/>
            <a:ext cx="1733550" cy="1314450"/>
          </a:xfrm>
          <a:prstGeom prst="rect">
            <a:avLst/>
          </a:prstGeom>
        </p:spPr>
      </p:pic>
      <p:pic>
        <p:nvPicPr>
          <p:cNvPr id="4" name="图片 4" descr="textimage90.jpeg"/>
          <p:cNvPicPr>
            <a:picLocks noChangeAspect="1"/>
          </p:cNvPicPr>
          <p:nvPr/>
        </p:nvPicPr>
        <p:blipFill>
          <a:blip r:embed="rId2"/>
          <a:stretch>
            <a:fillRect/>
          </a:stretch>
        </p:blipFill>
        <p:spPr>
          <a:xfrm>
            <a:off x="4296000" y="1413792"/>
            <a:ext cx="3495675" cy="2143124"/>
          </a:xfrm>
          <a:prstGeom prst="rect">
            <a:avLst/>
          </a:prstGeom>
        </p:spPr>
      </p:pic>
      <p:pic>
        <p:nvPicPr>
          <p:cNvPr id="5" name="图片 5" descr="textimage91.jpeg"/>
          <p:cNvPicPr>
            <a:picLocks noChangeAspect="1"/>
          </p:cNvPicPr>
          <p:nvPr/>
        </p:nvPicPr>
        <p:blipFill>
          <a:blip r:embed="rId3"/>
          <a:stretch>
            <a:fillRect/>
          </a:stretch>
        </p:blipFill>
        <p:spPr>
          <a:xfrm>
            <a:off x="540000" y="3793808"/>
            <a:ext cx="2162175" cy="1333499"/>
          </a:xfrm>
          <a:prstGeom prst="rect">
            <a:avLst/>
          </a:prstGeom>
        </p:spPr>
      </p:pic>
      <p:pic>
        <p:nvPicPr>
          <p:cNvPr id="6" name="图片 6" descr="textimage92.jpeg"/>
          <p:cNvPicPr>
            <a:picLocks noChangeAspect="1"/>
          </p:cNvPicPr>
          <p:nvPr/>
        </p:nvPicPr>
        <p:blipFill>
          <a:blip r:embed="rId4"/>
          <a:stretch>
            <a:fillRect/>
          </a:stretch>
        </p:blipFill>
        <p:spPr>
          <a:xfrm>
            <a:off x="4296000" y="3782709"/>
            <a:ext cx="3609974" cy="2171699"/>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491311"/>
          <a:ext cx="11268000" cy="5744674"/>
        </p:xfrm>
        <a:graphic>
          <a:graphicData uri="http://schemas.openxmlformats.org/drawingml/2006/table">
            <a:tbl>
              <a:tblPr/>
              <a:tblGrid>
                <a:gridCol w="3756000"/>
                <a:gridCol w="3756000"/>
                <a:gridCol w="3756000"/>
              </a:tblGrid>
              <a:tr h="2502266">
                <a:tc>
                  <a:txBody>
                    <a:bodyPr/>
                    <a:lstStyle/>
                    <a:p>
                      <a:pPr eaLnBrk="0" latinLnBrk="1" hangingPunct="0">
                        <a:lnSpc>
                          <a:spcPct val="150000"/>
                        </a:lnSpc>
                        <a:spcBef>
                          <a:spcPts val="0"/>
                        </a:spcBef>
                      </a:pPr>
                      <a:r>
                        <a:rPr lang="zh-CN" altLang="en-US" sz="3110" kern="0" spc="7990" dirty="0" smtClean="0">
                          <a:solidFill>
                            <a:srgbClr val="000000"/>
                          </a:solidFill>
                          <a:latin typeface="Times New Roman" panose="02020603050405020304" pitchFamily="65" charset="-122"/>
                          <a:ea typeface="华文细黑" panose="02010600040101010101" pitchFamily="65" charset="-122"/>
                        </a:rPr>
                        <a:t> </a:t>
                      </a:r>
                      <a:endParaRPr lang="zh-CN" altLang="en-US" sz="3110" kern="0" spc="799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5905" kern="0" spc="22296" dirty="0" smtClean="0">
                          <a:solidFill>
                            <a:srgbClr val="000000"/>
                          </a:solidFill>
                          <a:latin typeface="Times New Roman" panose="02020603050405020304" pitchFamily="65" charset="-122"/>
                          <a:ea typeface="华文细黑" panose="02010600040101010101" pitchFamily="65" charset="-122"/>
                        </a:rPr>
                        <a:t> </a:t>
                      </a:r>
                      <a:endParaRPr lang="zh-CN" altLang="en-US" sz="5905" kern="0" spc="22296"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通过比较两接触面的动摩擦因数</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μ来判定谁先滑动,动摩擦因数小</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的先滑动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416416">
                <a:tc>
                  <a:txBody>
                    <a:bodyPr/>
                    <a:lstStyle/>
                    <a:p>
                      <a:pPr eaLnBrk="0" latinLnBrk="1" hangingPunct="0">
                        <a:lnSpc>
                          <a:spcPct val="150000"/>
                        </a:lnSpc>
                        <a:spcBef>
                          <a:spcPts val="0"/>
                        </a:spcBef>
                      </a:pPr>
                      <a:r>
                        <a:rPr lang="zh-CN" altLang="en-US" sz="2925" kern="0" spc="4122" dirty="0" smtClean="0">
                          <a:solidFill>
                            <a:srgbClr val="000000"/>
                          </a:solidFill>
                          <a:latin typeface="Times New Roman" panose="02020603050405020304" pitchFamily="65" charset="-122"/>
                          <a:ea typeface="华文细黑" panose="02010600040101010101" pitchFamily="65" charset="-122"/>
                        </a:rPr>
                        <a:t> </a:t>
                      </a:r>
                      <a:endParaRPr lang="zh-CN" altLang="en-US" sz="2925" kern="0" spc="4122"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955" kern="0" spc="5521" dirty="0" smtClean="0">
                          <a:solidFill>
                            <a:srgbClr val="000000"/>
                          </a:solidFill>
                          <a:latin typeface="Times New Roman" panose="02020603050405020304" pitchFamily="65" charset="-122"/>
                          <a:ea typeface="华文细黑" panose="02010600040101010101" pitchFamily="65" charset="-122"/>
                        </a:rPr>
                        <a:t> </a:t>
                      </a:r>
                      <a:endParaRPr lang="zh-CN" altLang="en-US" sz="2955" kern="0" spc="5521"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临界状态:当F</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静</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max</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r时,A</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物体即将相对圆盘向外滑动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825992">
                <a:tc>
                  <a:txBody>
                    <a:bodyPr/>
                    <a:lstStyle/>
                    <a:p>
                      <a:pPr eaLnBrk="0" latinLnBrk="1" hangingPunct="0">
                        <a:lnSpc>
                          <a:spcPct val="150000"/>
                        </a:lnSpc>
                        <a:spcBef>
                          <a:spcPts val="0"/>
                        </a:spcBef>
                      </a:pPr>
                      <a:r>
                        <a:rPr lang="zh-CN" altLang="en-US" sz="3445" kern="0" spc="6604" dirty="0" smtClean="0">
                          <a:solidFill>
                            <a:srgbClr val="000000"/>
                          </a:solidFill>
                          <a:latin typeface="Times New Roman" panose="02020603050405020304" pitchFamily="65" charset="-122"/>
                          <a:ea typeface="华文细黑" panose="02010600040101010101" pitchFamily="65" charset="-122"/>
                        </a:rPr>
                        <a:t> </a:t>
                      </a:r>
                      <a:endParaRPr lang="zh-CN" altLang="en-US" sz="3445" kern="0" spc="6604"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4065" kern="0" spc="8908" dirty="0" smtClean="0">
                          <a:solidFill>
                            <a:srgbClr val="000000"/>
                          </a:solidFill>
                          <a:latin typeface="Times New Roman" panose="02020603050405020304" pitchFamily="65" charset="-122"/>
                          <a:ea typeface="华文细黑" panose="02010600040101010101" pitchFamily="65" charset="-122"/>
                        </a:rPr>
                        <a:t> </a:t>
                      </a:r>
                      <a:endParaRPr lang="zh-CN" altLang="en-US" sz="4065" kern="0" spc="8908"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57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临界状态:当F</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010" kern="0" dirty="0" smtClean="0">
                          <a:solidFill>
                            <a:srgbClr val="000000"/>
                          </a:solidFill>
                          <a:latin typeface="Times New Roman" panose="02020603050405020304" pitchFamily="65" charset="-122"/>
                          <a:ea typeface="华文细黑" panose="02010600040101010101" pitchFamily="65" charset="-122"/>
                        </a:rPr>
                        <a:t>=0,即ω=</a:t>
                      </a:r>
                      <a:r>
                        <a:rPr lang="zh-CN" altLang="en-US" sz="2650" kern="0" spc="312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57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小球即将“飘起来”</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93.jpeg"/>
          <p:cNvPicPr>
            <a:picLocks noChangeAspect="1"/>
          </p:cNvPicPr>
          <p:nvPr/>
        </p:nvPicPr>
        <p:blipFill>
          <a:blip r:embed="rId1"/>
          <a:stretch>
            <a:fillRect/>
          </a:stretch>
        </p:blipFill>
        <p:spPr>
          <a:xfrm>
            <a:off x="540000" y="650230"/>
            <a:ext cx="1409700" cy="1247775"/>
          </a:xfrm>
          <a:prstGeom prst="rect">
            <a:avLst/>
          </a:prstGeom>
        </p:spPr>
      </p:pic>
      <p:pic>
        <p:nvPicPr>
          <p:cNvPr id="4" name="图片 4" descr="textimage94.jpeg"/>
          <p:cNvPicPr>
            <a:picLocks noChangeAspect="1"/>
          </p:cNvPicPr>
          <p:nvPr/>
        </p:nvPicPr>
        <p:blipFill>
          <a:blip r:embed="rId2"/>
          <a:stretch>
            <a:fillRect/>
          </a:stretch>
        </p:blipFill>
        <p:spPr>
          <a:xfrm>
            <a:off x="4296000" y="645103"/>
            <a:ext cx="3581400" cy="2276474"/>
          </a:xfrm>
          <a:prstGeom prst="rect">
            <a:avLst/>
          </a:prstGeom>
        </p:spPr>
      </p:pic>
      <p:pic>
        <p:nvPicPr>
          <p:cNvPr id="5" name="图片 5" descr="textimage95.jpeg"/>
          <p:cNvPicPr>
            <a:picLocks noChangeAspect="1"/>
          </p:cNvPicPr>
          <p:nvPr/>
        </p:nvPicPr>
        <p:blipFill>
          <a:blip r:embed="rId3"/>
          <a:stretch>
            <a:fillRect/>
          </a:stretch>
        </p:blipFill>
        <p:spPr>
          <a:xfrm>
            <a:off x="540000" y="3147853"/>
            <a:ext cx="895350" cy="1181100"/>
          </a:xfrm>
          <a:prstGeom prst="rect">
            <a:avLst/>
          </a:prstGeom>
        </p:spPr>
      </p:pic>
      <p:pic>
        <p:nvPicPr>
          <p:cNvPr id="6" name="图片 6" descr="textimage96.jpeg"/>
          <p:cNvPicPr>
            <a:picLocks noChangeAspect="1"/>
          </p:cNvPicPr>
          <p:nvPr/>
        </p:nvPicPr>
        <p:blipFill>
          <a:blip r:embed="rId4"/>
          <a:stretch>
            <a:fillRect/>
          </a:stretch>
        </p:blipFill>
        <p:spPr>
          <a:xfrm>
            <a:off x="4296000" y="3147370"/>
            <a:ext cx="1076324" cy="1190624"/>
          </a:xfrm>
          <a:prstGeom prst="rect">
            <a:avLst/>
          </a:prstGeom>
        </p:spPr>
      </p:pic>
      <p:pic>
        <p:nvPicPr>
          <p:cNvPr id="7" name="图片 7" descr="textimage97.jpeg"/>
          <p:cNvPicPr>
            <a:picLocks noChangeAspect="1"/>
          </p:cNvPicPr>
          <p:nvPr/>
        </p:nvPicPr>
        <p:blipFill>
          <a:blip r:embed="rId5"/>
          <a:stretch>
            <a:fillRect/>
          </a:stretch>
        </p:blipFill>
        <p:spPr>
          <a:xfrm>
            <a:off x="540000" y="4577540"/>
            <a:ext cx="1276350" cy="1371599"/>
          </a:xfrm>
          <a:prstGeom prst="rect">
            <a:avLst/>
          </a:prstGeom>
        </p:spPr>
      </p:pic>
      <p:pic>
        <p:nvPicPr>
          <p:cNvPr id="8" name="图片 8" descr="textimage98.jpeg"/>
          <p:cNvPicPr>
            <a:picLocks noChangeAspect="1"/>
          </p:cNvPicPr>
          <p:nvPr/>
        </p:nvPicPr>
        <p:blipFill>
          <a:blip r:embed="rId6"/>
          <a:stretch>
            <a:fillRect/>
          </a:stretch>
        </p:blipFill>
        <p:spPr>
          <a:xfrm>
            <a:off x="4296000" y="4563786"/>
            <a:ext cx="1647824" cy="1600199"/>
          </a:xfrm>
          <a:prstGeom prst="rect">
            <a:avLst/>
          </a:prstGeom>
        </p:spPr>
      </p:pic>
      <p:graphicFrame>
        <p:nvGraphicFramePr>
          <p:cNvPr id="10" name="对象 9"/>
          <p:cNvGraphicFramePr>
            <a:graphicFrameLocks noChangeAspect="1"/>
          </p:cNvGraphicFramePr>
          <p:nvPr/>
        </p:nvGraphicFramePr>
        <p:xfrm>
          <a:off x="10530065" y="4555352"/>
          <a:ext cx="733425" cy="619125"/>
        </p:xfrm>
        <a:graphic>
          <a:graphicData uri="http://schemas.openxmlformats.org/presentationml/2006/ole">
            <mc:AlternateContent xmlns:mc="http://schemas.openxmlformats.org/markup-compatibility/2006">
              <mc:Choice xmlns:v="urn:schemas-microsoft-com:vml" Requires="v">
                <p:oleObj spid="_x0000_s37889" name="Equation" r:id="rId7" imgW="19507200" imgH="16459200" progId="">
                  <p:embed/>
                </p:oleObj>
              </mc:Choice>
              <mc:Fallback>
                <p:oleObj name="Equation" r:id="rId7" imgW="19507200" imgH="16459200" progId="">
                  <p:embed/>
                  <p:pic>
                    <p:nvPicPr>
                      <p:cNvPr id="0" name="图片 37888"/>
                      <p:cNvPicPr>
                        <a:picLocks noChangeAspect="1"/>
                      </p:cNvPicPr>
                      <p:nvPr/>
                    </p:nvPicPr>
                    <p:blipFill>
                      <a:blip r:embed="rId8"/>
                      <a:stretch>
                        <a:fillRect/>
                      </a:stretch>
                    </p:blipFill>
                    <p:spPr>
                      <a:xfrm>
                        <a:off x="10530065" y="4555352"/>
                        <a:ext cx="733425" cy="6191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95824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(2023届山东泰安肥城模拟)</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(多选)如图所示,水平圆盘可绕竖直轴转动,沿直径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方向放着用细线相连的质量均为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,它们分居圆心两侧,与圆心距离分别为</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与圆盘间的动摩擦因数分别为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3090" kern="0" spc="-12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,圆盘静止时细线刚好伸直且无张</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力。设最大静摩擦力等于滑动摩擦力,重力加速度为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,现让圆盘从静止开始缓慢加速,</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99.jpeg"/>
          <p:cNvPicPr>
            <a:picLocks noChangeAspect="1"/>
          </p:cNvPicPr>
          <p:nvPr/>
        </p:nvPicPr>
        <p:blipFill>
          <a:blip r:embed="rId1"/>
          <a:stretch>
            <a:fillRect/>
          </a:stretch>
        </p:blipFill>
        <p:spPr>
          <a:xfrm>
            <a:off x="8012920" y="3063079"/>
            <a:ext cx="3399719" cy="1926773"/>
          </a:xfrm>
          <a:prstGeom prst="rect">
            <a:avLst/>
          </a:prstGeom>
        </p:spPr>
      </p:pic>
      <p:graphicFrame>
        <p:nvGraphicFramePr>
          <p:cNvPr id="5" name="对象 4"/>
          <p:cNvGraphicFramePr>
            <a:graphicFrameLocks noChangeAspect="1"/>
          </p:cNvGraphicFramePr>
          <p:nvPr/>
        </p:nvGraphicFramePr>
        <p:xfrm>
          <a:off x="7036071" y="1920071"/>
          <a:ext cx="238125" cy="657225"/>
        </p:xfrm>
        <a:graphic>
          <a:graphicData uri="http://schemas.openxmlformats.org/presentationml/2006/ole">
            <mc:AlternateContent xmlns:mc="http://schemas.openxmlformats.org/markup-compatibility/2006">
              <mc:Choice xmlns:v="urn:schemas-microsoft-com:vml" Requires="v">
                <p:oleObj spid="_x0000_s38913" name="Equation" r:id="rId2" imgW="6400800" imgH="17373600" progId="">
                  <p:embed/>
                </p:oleObj>
              </mc:Choice>
              <mc:Fallback>
                <p:oleObj name="Equation" r:id="rId2" imgW="6400800" imgH="17373600" progId="">
                  <p:embed/>
                  <p:pic>
                    <p:nvPicPr>
                      <p:cNvPr id="0" name="图片 38912"/>
                      <p:cNvPicPr>
                        <a:picLocks noChangeAspect="1"/>
                      </p:cNvPicPr>
                      <p:nvPr/>
                    </p:nvPicPr>
                    <p:blipFill>
                      <a:blip r:embed="rId3"/>
                      <a:stretch>
                        <a:fillRect/>
                      </a:stretch>
                    </p:blipFill>
                    <p:spPr>
                      <a:xfrm>
                        <a:off x="7036071" y="1920071"/>
                        <a:ext cx="238125" cy="657225"/>
                      </a:xfrm>
                      <a:prstGeom prst="rect">
                        <a:avLst/>
                      </a:prstGeom>
                      <a:noFill/>
                      <a:ln w="9525">
                        <a:noFill/>
                      </a:ln>
                    </p:spPr>
                  </p:pic>
                </p:oleObj>
              </mc:Fallback>
            </mc:AlternateContent>
          </a:graphicData>
        </a:graphic>
      </p:graphicFrame>
      <p:sp>
        <p:nvSpPr>
          <p:cNvPr id="6" name="TextBox 2"/>
          <p:cNvSpPr txBox="1"/>
          <p:nvPr/>
        </p:nvSpPr>
        <p:spPr>
          <a:xfrm>
            <a:off x="468000" y="3634583"/>
            <a:ext cx="11831400" cy="29144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A.当</a:t>
            </a:r>
            <a:r>
              <a:rPr lang="zh-CN" altLang="en-US" sz="2410" i="1" kern="0" dirty="0" smtClean="0">
                <a:solidFill>
                  <a:srgbClr val="000000"/>
                </a:solidFill>
                <a:latin typeface="Times New Roman" panose="02020603050405020304" pitchFamily="65" charset="-122"/>
                <a:ea typeface="华文细黑" panose="02010600040101010101" pitchFamily="65" charset="-122"/>
              </a:rPr>
              <a:t>ω</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3350" kern="0" spc="137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时,细线中没有</a:t>
            </a:r>
            <a:r>
              <a:rPr lang="zh-CN" altLang="en-US" sz="2410" kern="0" dirty="0" smtClean="0">
                <a:solidFill>
                  <a:srgbClr val="000000"/>
                </a:solidFill>
                <a:latin typeface="Times New Roman" panose="02020603050405020304" pitchFamily="65" charset="-122"/>
                <a:ea typeface="华文细黑" panose="02010600040101010101" pitchFamily="65" charset="-122"/>
              </a:rPr>
              <a:t>张力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B.当</a:t>
            </a:r>
            <a:r>
              <a:rPr lang="zh-CN" altLang="en-US" sz="2410" i="1" kern="0" dirty="0" smtClean="0">
                <a:solidFill>
                  <a:srgbClr val="000000"/>
                </a:solidFill>
                <a:latin typeface="Times New Roman" panose="02020603050405020304" pitchFamily="65" charset="-122"/>
                <a:ea typeface="华文细黑" panose="02010600040101010101" pitchFamily="65" charset="-122"/>
              </a:rPr>
              <a:t>ω</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50" kern="0" spc="137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时,物体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受到的摩擦力指向圆心</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C.当</a:t>
            </a:r>
            <a:r>
              <a:rPr lang="zh-CN" altLang="en-US" sz="2410" i="1" kern="0" dirty="0" smtClean="0">
                <a:solidFill>
                  <a:srgbClr val="000000"/>
                </a:solidFill>
                <a:latin typeface="Times New Roman" panose="02020603050405020304" pitchFamily="65" charset="-122"/>
                <a:ea typeface="华文细黑" panose="02010600040101010101" pitchFamily="65" charset="-122"/>
              </a:rPr>
              <a:t>ω</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50" kern="0" spc="234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时,两物体刚好不滑动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D.当两物体刚好不滑动时烧断细线,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仍相对圆盘静止,</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将做离心运动</a:t>
            </a:r>
            <a:endParaRPr lang="zh-CN" altLang="en-US" dirty="0"/>
          </a:p>
        </p:txBody>
      </p:sp>
      <p:graphicFrame>
        <p:nvGraphicFramePr>
          <p:cNvPr id="7" name="对象 6"/>
          <p:cNvGraphicFramePr>
            <a:graphicFrameLocks noChangeAspect="1"/>
          </p:cNvGraphicFramePr>
          <p:nvPr/>
        </p:nvGraphicFramePr>
        <p:xfrm>
          <a:off x="1445466" y="3720001"/>
          <a:ext cx="600075" cy="733425"/>
        </p:xfrm>
        <a:graphic>
          <a:graphicData uri="http://schemas.openxmlformats.org/presentationml/2006/ole">
            <mc:AlternateContent xmlns:mc="http://schemas.openxmlformats.org/markup-compatibility/2006">
              <mc:Choice xmlns:v="urn:schemas-microsoft-com:vml" Requires="v">
                <p:oleObj spid="_x0000_s38914" name="Equation" r:id="rId4" imgW="15849600" imgH="19507200" progId="">
                  <p:embed/>
                </p:oleObj>
              </mc:Choice>
              <mc:Fallback>
                <p:oleObj name="Equation" r:id="rId4" imgW="15849600" imgH="19507200" progId="">
                  <p:embed/>
                  <p:pic>
                    <p:nvPicPr>
                      <p:cNvPr id="0" name="图片 38913"/>
                      <p:cNvPicPr>
                        <a:picLocks noChangeAspect="1"/>
                      </p:cNvPicPr>
                      <p:nvPr/>
                    </p:nvPicPr>
                    <p:blipFill>
                      <a:blip r:embed="rId5"/>
                      <a:stretch>
                        <a:fillRect/>
                      </a:stretch>
                    </p:blipFill>
                    <p:spPr>
                      <a:xfrm>
                        <a:off x="1445466" y="3720001"/>
                        <a:ext cx="600075" cy="7334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428583" y="4512129"/>
          <a:ext cx="600075" cy="733425"/>
        </p:xfrm>
        <a:graphic>
          <a:graphicData uri="http://schemas.openxmlformats.org/presentationml/2006/ole">
            <mc:AlternateContent xmlns:mc="http://schemas.openxmlformats.org/markup-compatibility/2006">
              <mc:Choice xmlns:v="urn:schemas-microsoft-com:vml" Requires="v">
                <p:oleObj spid="_x0000_s38915" name="Equation" r:id="rId6" imgW="15849600" imgH="19507200" progId="">
                  <p:embed/>
                </p:oleObj>
              </mc:Choice>
              <mc:Fallback>
                <p:oleObj name="Equation" r:id="rId6" imgW="15849600" imgH="19507200" progId="">
                  <p:embed/>
                  <p:pic>
                    <p:nvPicPr>
                      <p:cNvPr id="0" name="图片 38914"/>
                      <p:cNvPicPr>
                        <a:picLocks noChangeAspect="1"/>
                      </p:cNvPicPr>
                      <p:nvPr/>
                    </p:nvPicPr>
                    <p:blipFill>
                      <a:blip r:embed="rId7"/>
                      <a:stretch>
                        <a:fillRect/>
                      </a:stretch>
                    </p:blipFill>
                    <p:spPr>
                      <a:xfrm>
                        <a:off x="1428583" y="4512129"/>
                        <a:ext cx="600075" cy="7334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428583" y="5304257"/>
          <a:ext cx="723900" cy="733425"/>
        </p:xfrm>
        <a:graphic>
          <a:graphicData uri="http://schemas.openxmlformats.org/presentationml/2006/ole">
            <mc:AlternateContent xmlns:mc="http://schemas.openxmlformats.org/markup-compatibility/2006">
              <mc:Choice xmlns:v="urn:schemas-microsoft-com:vml" Requires="v">
                <p:oleObj spid="_x0000_s38916" name="Equation" r:id="rId8" imgW="19202400" imgH="19507200" progId="">
                  <p:embed/>
                </p:oleObj>
              </mc:Choice>
              <mc:Fallback>
                <p:oleObj name="Equation" r:id="rId8" imgW="19202400" imgH="19507200" progId="">
                  <p:embed/>
                  <p:pic>
                    <p:nvPicPr>
                      <p:cNvPr id="0" name="图片 38915"/>
                      <p:cNvPicPr>
                        <a:picLocks noChangeAspect="1"/>
                      </p:cNvPicPr>
                      <p:nvPr/>
                    </p:nvPicPr>
                    <p:blipFill>
                      <a:blip r:embed="rId9"/>
                      <a:stretch>
                        <a:fillRect/>
                      </a:stretch>
                    </p:blipFill>
                    <p:spPr>
                      <a:xfrm>
                        <a:off x="1428583" y="5304257"/>
                        <a:ext cx="723900" cy="733425"/>
                      </a:xfrm>
                      <a:prstGeom prst="rect">
                        <a:avLst/>
                      </a:prstGeom>
                      <a:noFill/>
                      <a:ln w="9525">
                        <a:noFill/>
                      </a:ln>
                    </p:spPr>
                  </p:pic>
                </p:oleObj>
              </mc:Fallback>
            </mc:AlternateContent>
          </a:graphicData>
        </a:graphic>
      </p:graphicFrame>
      <p:sp>
        <p:nvSpPr>
          <p:cNvPr id="10" name="文本框 8"/>
          <p:cNvSpPr txBox="1"/>
          <p:nvPr/>
        </p:nvSpPr>
        <p:spPr>
          <a:xfrm>
            <a:off x="1154872" y="3134517"/>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05625"/>
            <a:ext cx="11831400" cy="427764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en-US" altLang="zh-CN" sz="2500" b="1" dirty="0" smtClean="0">
                <a:solidFill>
                  <a:srgbClr val="DE0000"/>
                </a:solidFill>
                <a:latin typeface="微软雅黑" panose="020B0503020204020204" pitchFamily="34" charset="-122"/>
                <a:ea typeface="微软雅黑" panose="020B0503020204020204" pitchFamily="34" charset="-122"/>
              </a:rPr>
              <a:t> </a:t>
            </a:r>
            <a:r>
              <a:rPr lang="en-US" altLang="zh-CN" sz="2500" b="1" dirty="0" smtClean="0">
                <a:solidFill>
                  <a:srgbClr val="DE0000"/>
                </a:solidFill>
                <a:latin typeface="微软雅黑" panose="020B0503020204020204" pitchFamily="34" charset="-122"/>
                <a:ea typeface="微软雅黑" panose="020B0503020204020204" pitchFamily="34" charset="-122"/>
              </a:rPr>
              <a:t>  </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假设物体</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间无细线相连,试分析物体</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相对圆盘即将滑动的</a:t>
            </a:r>
            <a:r>
              <a:rPr lang="zh-CN" altLang="en-US" sz="2410" kern="0" dirty="0" smtClean="0">
                <a:solidFill>
                  <a:srgbClr val="000000"/>
                </a:solidFill>
                <a:latin typeface="Times New Roman" panose="02020603050405020304" pitchFamily="65" charset="-122"/>
                <a:ea typeface="楷体_GB2312" pitchFamily="65" charset="-122"/>
              </a:rPr>
              <a:t>临界角</a:t>
            </a:r>
            <a:endParaRPr lang="en-US" altLang="zh-CN" sz="2410" kern="0" dirty="0" smtClean="0">
              <a:solidFill>
                <a:srgbClr val="000000"/>
              </a:solidFill>
              <a:latin typeface="Times New Roman" panose="02020603050405020304" pitchFamily="65" charset="-122"/>
              <a:ea typeface="楷体_GB2312"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速度</a:t>
            </a:r>
            <a:r>
              <a:rPr lang="zh-CN" altLang="en-US" sz="2410" kern="0" dirty="0" smtClean="0">
                <a:solidFill>
                  <a:srgbClr val="000000"/>
                </a:solidFill>
                <a:latin typeface="Times New Roman" panose="02020603050405020304" pitchFamily="65" charset="-122"/>
                <a:ea typeface="楷体_GB2312" pitchFamily="65" charset="-122"/>
              </a:rPr>
              <a:t>是</a:t>
            </a:r>
            <a:r>
              <a:rPr lang="zh-CN" altLang="en-US" sz="2410" kern="0" dirty="0" smtClean="0">
                <a:solidFill>
                  <a:srgbClr val="000000"/>
                </a:solidFill>
                <a:latin typeface="Times New Roman" panose="02020603050405020304" pitchFamily="65" charset="-122"/>
                <a:ea typeface="楷体_GB2312" pitchFamily="65" charset="-122"/>
              </a:rPr>
              <a:t>多大</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当物体</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相对圆盘即将滑动时,有</a:t>
            </a:r>
            <a:r>
              <a:rPr lang="zh-CN" altLang="en-US" sz="2410" i="1" kern="0" dirty="0" smtClean="0">
                <a:solidFill>
                  <a:srgbClr val="000000"/>
                </a:solidFill>
                <a:latin typeface="Times New Roman" panose="02020603050405020304" pitchFamily="65" charset="-122"/>
                <a:ea typeface="楷体_GB2312" pitchFamily="65" charset="-122"/>
              </a:rPr>
              <a:t>μmg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40" kern="0" spc="734"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137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。当物体</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相对圆盘即将滑动</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时,有</a:t>
            </a:r>
            <a:r>
              <a:rPr lang="zh-CN" altLang="en-US" sz="3000" kern="0" spc="-112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40" kern="0" spc="7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137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。故当</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3350" kern="0" spc="137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时,细线中没有张力,</a:t>
            </a:r>
            <a:r>
              <a:rPr lang="zh-CN" altLang="en-US" sz="2410" kern="0" dirty="0" smtClean="0">
                <a:solidFill>
                  <a:srgbClr val="FF0000"/>
                </a:solidFill>
                <a:latin typeface="Times New Roman" panose="02020603050405020304" pitchFamily="65" charset="-122"/>
                <a:ea typeface="楷体_GB2312" pitchFamily="65" charset="-122"/>
              </a:rPr>
              <a:t>A正确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当圆盘的角速度</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3350" kern="0" spc="137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时,随着</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变大,物体</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和</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与圆盘间的摩擦力如何变化?</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3350" kern="0" spc="137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且</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不相对圆盘滑动时,物体</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与圆盘间的摩擦力为最大静摩擦力</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112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,且</a:t>
            </a:r>
            <a:endParaRPr lang="zh-CN" altLang="en-US" dirty="0"/>
          </a:p>
        </p:txBody>
      </p:sp>
      <p:graphicFrame>
        <p:nvGraphicFramePr>
          <p:cNvPr id="4" name="对象 3"/>
          <p:cNvGraphicFramePr>
            <a:graphicFrameLocks noChangeAspect="1"/>
          </p:cNvGraphicFramePr>
          <p:nvPr/>
        </p:nvGraphicFramePr>
        <p:xfrm>
          <a:off x="5625504" y="2123682"/>
          <a:ext cx="314324" cy="380999"/>
        </p:xfrm>
        <a:graphic>
          <a:graphicData uri="http://schemas.openxmlformats.org/presentationml/2006/ole">
            <mc:AlternateContent xmlns:mc="http://schemas.openxmlformats.org/markup-compatibility/2006">
              <mc:Choice xmlns:v="urn:schemas-microsoft-com:vml" Requires="v">
                <p:oleObj spid="_x0000_s39937" name="Equation" r:id="rId1" imgW="8229600" imgH="10058400" progId="">
                  <p:embed/>
                </p:oleObj>
              </mc:Choice>
              <mc:Fallback>
                <p:oleObj name="Equation" r:id="rId1" imgW="8229600" imgH="10058400" progId="">
                  <p:embed/>
                  <p:pic>
                    <p:nvPicPr>
                      <p:cNvPr id="0" name="图片 39936"/>
                      <p:cNvPicPr>
                        <a:picLocks noChangeAspect="1"/>
                      </p:cNvPicPr>
                      <p:nvPr/>
                    </p:nvPicPr>
                    <p:blipFill>
                      <a:blip r:embed="rId2"/>
                      <a:stretch>
                        <a:fillRect/>
                      </a:stretch>
                    </p:blipFill>
                    <p:spPr>
                      <a:xfrm>
                        <a:off x="5625504" y="2123682"/>
                        <a:ext cx="314324" cy="3809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192941" y="1934894"/>
          <a:ext cx="600074" cy="733424"/>
        </p:xfrm>
        <a:graphic>
          <a:graphicData uri="http://schemas.openxmlformats.org/presentationml/2006/ole">
            <mc:AlternateContent xmlns:mc="http://schemas.openxmlformats.org/markup-compatibility/2006">
              <mc:Choice xmlns:v="urn:schemas-microsoft-com:vml" Requires="v">
                <p:oleObj spid="_x0000_s39938" name="Equation" r:id="rId3" imgW="15849600" imgH="19507200" progId="">
                  <p:embed/>
                </p:oleObj>
              </mc:Choice>
              <mc:Fallback>
                <p:oleObj name="Equation" r:id="rId3" imgW="15849600" imgH="19507200" progId="">
                  <p:embed/>
                  <p:pic>
                    <p:nvPicPr>
                      <p:cNvPr id="0" name="图片 39937"/>
                      <p:cNvPicPr>
                        <a:picLocks noChangeAspect="1"/>
                      </p:cNvPicPr>
                      <p:nvPr/>
                    </p:nvPicPr>
                    <p:blipFill>
                      <a:blip r:embed="rId4"/>
                      <a:stretch>
                        <a:fillRect/>
                      </a:stretch>
                    </p:blipFill>
                    <p:spPr>
                      <a:xfrm>
                        <a:off x="7192941" y="1934894"/>
                        <a:ext cx="600074" cy="7334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156500" y="2754675"/>
          <a:ext cx="238124" cy="657224"/>
        </p:xfrm>
        <a:graphic>
          <a:graphicData uri="http://schemas.openxmlformats.org/presentationml/2006/ole">
            <mc:AlternateContent xmlns:mc="http://schemas.openxmlformats.org/markup-compatibility/2006">
              <mc:Choice xmlns:v="urn:schemas-microsoft-com:vml" Requires="v">
                <p:oleObj spid="_x0000_s39939" name="Equation" r:id="rId5" imgW="6400800" imgH="17373600" progId="">
                  <p:embed/>
                </p:oleObj>
              </mc:Choice>
              <mc:Fallback>
                <p:oleObj name="Equation" r:id="rId5" imgW="6400800" imgH="17373600" progId="">
                  <p:embed/>
                  <p:pic>
                    <p:nvPicPr>
                      <p:cNvPr id="0" name="图片 39938"/>
                      <p:cNvPicPr>
                        <a:picLocks noChangeAspect="1"/>
                      </p:cNvPicPr>
                      <p:nvPr/>
                    </p:nvPicPr>
                    <p:blipFill>
                      <a:blip r:embed="rId6"/>
                      <a:stretch>
                        <a:fillRect/>
                      </a:stretch>
                    </p:blipFill>
                    <p:spPr>
                      <a:xfrm>
                        <a:off x="1156500" y="2754675"/>
                        <a:ext cx="2381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139107" y="2897811"/>
          <a:ext cx="314324" cy="380999"/>
        </p:xfrm>
        <a:graphic>
          <a:graphicData uri="http://schemas.openxmlformats.org/presentationml/2006/ole">
            <mc:AlternateContent xmlns:mc="http://schemas.openxmlformats.org/markup-compatibility/2006">
              <mc:Choice xmlns:v="urn:schemas-microsoft-com:vml" Requires="v">
                <p:oleObj spid="_x0000_s39940" name="Equation" r:id="rId7" imgW="8229600" imgH="10058400" progId="">
                  <p:embed/>
                </p:oleObj>
              </mc:Choice>
              <mc:Fallback>
                <p:oleObj name="Equation" r:id="rId7" imgW="8229600" imgH="10058400" progId="">
                  <p:embed/>
                  <p:pic>
                    <p:nvPicPr>
                      <p:cNvPr id="0" name="图片 39939"/>
                      <p:cNvPicPr>
                        <a:picLocks noChangeAspect="1"/>
                      </p:cNvPicPr>
                      <p:nvPr/>
                    </p:nvPicPr>
                    <p:blipFill>
                      <a:blip r:embed="rId8"/>
                      <a:stretch>
                        <a:fillRect/>
                      </a:stretch>
                    </p:blipFill>
                    <p:spPr>
                      <a:xfrm>
                        <a:off x="2139107" y="2897811"/>
                        <a:ext cx="314324"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936044" y="2709022"/>
          <a:ext cx="600075" cy="733425"/>
        </p:xfrm>
        <a:graphic>
          <a:graphicData uri="http://schemas.openxmlformats.org/presentationml/2006/ole">
            <mc:AlternateContent xmlns:mc="http://schemas.openxmlformats.org/markup-compatibility/2006">
              <mc:Choice xmlns:v="urn:schemas-microsoft-com:vml" Requires="v">
                <p:oleObj spid="_x0000_s39941" name="Equation" r:id="rId9" imgW="15849600" imgH="19507200" progId="">
                  <p:embed/>
                </p:oleObj>
              </mc:Choice>
              <mc:Fallback>
                <p:oleObj name="Equation" r:id="rId9" imgW="15849600" imgH="19507200" progId="">
                  <p:embed/>
                  <p:pic>
                    <p:nvPicPr>
                      <p:cNvPr id="0" name="图片 39940"/>
                      <p:cNvPicPr>
                        <a:picLocks noChangeAspect="1"/>
                      </p:cNvPicPr>
                      <p:nvPr/>
                    </p:nvPicPr>
                    <p:blipFill>
                      <a:blip r:embed="rId10"/>
                      <a:stretch>
                        <a:fillRect/>
                      </a:stretch>
                    </p:blipFill>
                    <p:spPr>
                      <a:xfrm>
                        <a:off x="3936044" y="2709022"/>
                        <a:ext cx="600075" cy="7334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828102" y="2709022"/>
          <a:ext cx="600074" cy="733424"/>
        </p:xfrm>
        <a:graphic>
          <a:graphicData uri="http://schemas.openxmlformats.org/presentationml/2006/ole">
            <mc:AlternateContent xmlns:mc="http://schemas.openxmlformats.org/markup-compatibility/2006">
              <mc:Choice xmlns:v="urn:schemas-microsoft-com:vml" Requires="v">
                <p:oleObj spid="_x0000_s39942" name="Equation" r:id="rId11" imgW="15849600" imgH="19507200" progId="">
                  <p:embed/>
                </p:oleObj>
              </mc:Choice>
              <mc:Fallback>
                <p:oleObj name="Equation" r:id="rId11" imgW="15849600" imgH="19507200" progId="">
                  <p:embed/>
                  <p:pic>
                    <p:nvPicPr>
                      <p:cNvPr id="0" name="图片 39941"/>
                      <p:cNvPicPr>
                        <a:picLocks noChangeAspect="1"/>
                      </p:cNvPicPr>
                      <p:nvPr/>
                    </p:nvPicPr>
                    <p:blipFill>
                      <a:blip r:embed="rId12"/>
                      <a:stretch>
                        <a:fillRect/>
                      </a:stretch>
                    </p:blipFill>
                    <p:spPr>
                      <a:xfrm>
                        <a:off x="5828102" y="2709022"/>
                        <a:ext cx="600074" cy="7334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289983" y="3501150"/>
          <a:ext cx="600075" cy="733425"/>
        </p:xfrm>
        <a:graphic>
          <a:graphicData uri="http://schemas.openxmlformats.org/presentationml/2006/ole">
            <mc:AlternateContent xmlns:mc="http://schemas.openxmlformats.org/markup-compatibility/2006">
              <mc:Choice xmlns:v="urn:schemas-microsoft-com:vml" Requires="v">
                <p:oleObj spid="_x0000_s39943" name="Equation" r:id="rId13" imgW="15849600" imgH="19507200" progId="">
                  <p:embed/>
                </p:oleObj>
              </mc:Choice>
              <mc:Fallback>
                <p:oleObj name="Equation" r:id="rId13" imgW="15849600" imgH="19507200" progId="">
                  <p:embed/>
                  <p:pic>
                    <p:nvPicPr>
                      <p:cNvPr id="0" name="图片 39942"/>
                      <p:cNvPicPr>
                        <a:picLocks noChangeAspect="1"/>
                      </p:cNvPicPr>
                      <p:nvPr/>
                    </p:nvPicPr>
                    <p:blipFill>
                      <a:blip r:embed="rId14"/>
                      <a:stretch>
                        <a:fillRect/>
                      </a:stretch>
                    </p:blipFill>
                    <p:spPr>
                      <a:xfrm>
                        <a:off x="3289983" y="3501150"/>
                        <a:ext cx="600075" cy="7334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841983" y="4293278"/>
          <a:ext cx="600075" cy="733425"/>
        </p:xfrm>
        <a:graphic>
          <a:graphicData uri="http://schemas.openxmlformats.org/presentationml/2006/ole">
            <mc:AlternateContent xmlns:mc="http://schemas.openxmlformats.org/markup-compatibility/2006">
              <mc:Choice xmlns:v="urn:schemas-microsoft-com:vml" Requires="v">
                <p:oleObj spid="_x0000_s39944" name="Equation" r:id="rId15" imgW="15849600" imgH="19507200" progId="">
                  <p:embed/>
                </p:oleObj>
              </mc:Choice>
              <mc:Fallback>
                <p:oleObj name="Equation" r:id="rId15" imgW="15849600" imgH="19507200" progId="">
                  <p:embed/>
                  <p:pic>
                    <p:nvPicPr>
                      <p:cNvPr id="0" name="图片 39943"/>
                      <p:cNvPicPr>
                        <a:picLocks noChangeAspect="1"/>
                      </p:cNvPicPr>
                      <p:nvPr/>
                    </p:nvPicPr>
                    <p:blipFill>
                      <a:blip r:embed="rId16"/>
                      <a:stretch>
                        <a:fillRect/>
                      </a:stretch>
                    </p:blipFill>
                    <p:spPr>
                      <a:xfrm>
                        <a:off x="841983" y="4293278"/>
                        <a:ext cx="600075" cy="7334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10696493" y="4338931"/>
          <a:ext cx="238124" cy="657224"/>
        </p:xfrm>
        <a:graphic>
          <a:graphicData uri="http://schemas.openxmlformats.org/presentationml/2006/ole">
            <mc:AlternateContent xmlns:mc="http://schemas.openxmlformats.org/markup-compatibility/2006">
              <mc:Choice xmlns:v="urn:schemas-microsoft-com:vml" Requires="v">
                <p:oleObj spid="_x0000_s39945" name="Equation" r:id="rId17" imgW="6400800" imgH="17373600" progId="">
                  <p:embed/>
                </p:oleObj>
              </mc:Choice>
              <mc:Fallback>
                <p:oleObj name="Equation" r:id="rId17" imgW="6400800" imgH="17373600" progId="">
                  <p:embed/>
                  <p:pic>
                    <p:nvPicPr>
                      <p:cNvPr id="0" name="图片 39944"/>
                      <p:cNvPicPr>
                        <a:picLocks noChangeAspect="1"/>
                      </p:cNvPicPr>
                      <p:nvPr/>
                    </p:nvPicPr>
                    <p:blipFill>
                      <a:blip r:embed="rId18"/>
                      <a:stretch>
                        <a:fillRect/>
                      </a:stretch>
                    </p:blipFill>
                    <p:spPr>
                      <a:xfrm>
                        <a:off x="10696493" y="4338931"/>
                        <a:ext cx="23812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1693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2.运算法则:</a:t>
            </a:r>
            <a:r>
              <a:rPr lang="zh-CN" altLang="en-US" sz="2410" u="sng" kern="0" dirty="0" smtClean="0">
                <a:solidFill>
                  <a:srgbClr val="000000"/>
                </a:solidFill>
                <a:latin typeface="Times New Roman" panose="02020603050405020304" pitchFamily="65" charset="-122"/>
                <a:ea typeface="华文细黑" panose="02010600040101010101" pitchFamily="65" charset="-122"/>
              </a:rPr>
              <a:t>平行四边形定则</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3.运动分解的方法:</a:t>
            </a:r>
            <a:r>
              <a:rPr lang="zh-CN" altLang="en-US" sz="2410" kern="0" dirty="0" smtClean="0">
                <a:solidFill>
                  <a:srgbClr val="000000"/>
                </a:solidFill>
                <a:latin typeface="Times New Roman" panose="02020603050405020304" pitchFamily="65" charset="-122"/>
                <a:ea typeface="华文细黑" panose="02010600040101010101" pitchFamily="65" charset="-122"/>
              </a:rPr>
              <a:t>根据运动的效果分解,也可采用正交分解法。</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4.合运动性质的判断</a:t>
            </a:r>
            <a:endParaRPr lang="zh-CN" altLang="en-US" b="1" dirty="0"/>
          </a:p>
        </p:txBody>
      </p:sp>
      <p:graphicFrame>
        <p:nvGraphicFramePr>
          <p:cNvPr id="3" name="表格 2"/>
          <p:cNvGraphicFramePr>
            <a:graphicFrameLocks noGrp="1"/>
          </p:cNvGraphicFramePr>
          <p:nvPr/>
        </p:nvGraphicFramePr>
        <p:xfrm>
          <a:off x="468000" y="1991509"/>
          <a:ext cx="11268000" cy="4264787"/>
        </p:xfrm>
        <a:graphic>
          <a:graphicData uri="http://schemas.openxmlformats.org/drawingml/2006/table">
            <a:tbl>
              <a:tblPr/>
              <a:tblGrid>
                <a:gridCol w="4615962"/>
                <a:gridCol w="1785950"/>
                <a:gridCol w="4866088"/>
              </a:tblGrid>
              <a:tr h="0">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两个分运动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(不共线)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合运动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hMerge="1">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推断依据</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运动性质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两个匀速直线运动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0,</a:t>
                      </a:r>
                      <a:r>
                        <a:rPr lang="zh-CN" altLang="en-US" sz="2010" i="1" kern="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匀速直线运动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85015">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一个匀速直线运动和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一个匀变速直线运动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0,</a:t>
                      </a:r>
                      <a:r>
                        <a:rPr lang="zh-CN" altLang="en-US" sz="2010" i="1" kern="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0且</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与</a:t>
                      </a:r>
                      <a:r>
                        <a:rPr lang="zh-CN" altLang="en-US" sz="2010" i="1" kern="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不共线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匀变速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曲线运动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两个初速度不为零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的匀变速直线运动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与</a:t>
                      </a:r>
                      <a:r>
                        <a:rPr lang="zh-CN" altLang="en-US" sz="2010" i="1" kern="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共线时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匀变速直线运动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a:txBody>
                    <a:bodyPr/>
                    <a:lstStyle/>
                    <a:p>
                      <a:pPr eaLnBrk="0" latinLnBrk="1" hangingPunct="0">
                        <a:lnSpc>
                          <a:spcPct val="150000"/>
                        </a:lnSpc>
                        <a:spcBef>
                          <a:spcPts val="0"/>
                        </a:spcBef>
                      </a:pPr>
                      <a:r>
                        <a:rPr lang="zh-CN" altLang="en-US" sz="2010" b="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与</a:t>
                      </a:r>
                      <a:r>
                        <a:rPr lang="zh-CN" altLang="en-US" sz="2010" i="1" kern="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不共线时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匀变速曲线运动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85015">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两个初速度为零</a:t>
                      </a:r>
                      <a:r>
                        <a:rPr lang="zh-CN" altLang="en-US" sz="2010" kern="0" dirty="0" smtClean="0">
                          <a:solidFill>
                            <a:srgbClr val="000000"/>
                          </a:solidFill>
                          <a:latin typeface="Times New Roman" panose="02020603050405020304" pitchFamily="65" charset="-122"/>
                          <a:ea typeface="华文细黑" panose="02010600040101010101" pitchFamily="65" charset="-122"/>
                        </a:rPr>
                        <a:t>的匀</a:t>
                      </a:r>
                      <a:r>
                        <a:rPr lang="zh-CN" altLang="en-US" sz="2010" kern="0" dirty="0" smtClean="0">
                          <a:solidFill>
                            <a:srgbClr val="000000"/>
                          </a:solidFill>
                          <a:latin typeface="Times New Roman" panose="02020603050405020304" pitchFamily="65" charset="-122"/>
                          <a:ea typeface="华文细黑" panose="02010600040101010101" pitchFamily="65" charset="-122"/>
                        </a:rPr>
                        <a:t>加速直线运动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=0,</a:t>
                      </a:r>
                      <a:r>
                        <a:rPr lang="zh-CN" altLang="en-US" sz="2010" i="1" kern="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匀加速</a:t>
                      </a:r>
                      <a:r>
                        <a:rPr lang="zh-CN" altLang="en-US" sz="2010" kern="0" dirty="0" smtClean="0">
                          <a:solidFill>
                            <a:srgbClr val="000000"/>
                          </a:solidFill>
                          <a:latin typeface="Times New Roman" panose="02020603050405020304" pitchFamily="65" charset="-122"/>
                          <a:ea typeface="华文细黑" panose="02010600040101010101" pitchFamily="65" charset="-122"/>
                        </a:rPr>
                        <a:t>直线运动(运动方向与</a:t>
                      </a:r>
                      <a:r>
                        <a:rPr lang="zh-CN" altLang="en-US" sz="2010" i="1" kern="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的</a:t>
                      </a:r>
                      <a:r>
                        <a:rPr lang="zh-CN" altLang="en-US" sz="2010" kern="0" dirty="0" smtClean="0">
                          <a:solidFill>
                            <a:srgbClr val="000000"/>
                          </a:solidFill>
                          <a:latin typeface="Times New Roman" panose="02020603050405020304" pitchFamily="65" charset="-122"/>
                          <a:ea typeface="华文细黑" panose="02010600040101010101" pitchFamily="65" charset="-122"/>
                        </a:rPr>
                        <a:t>方向相同)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保持不变。对物体</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,由牛顿第二定律可得</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mω</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;对物体</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,由牛顿第二定律可得</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112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mω</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');联立可得</a:t>
            </a:r>
            <a:r>
              <a:rPr lang="zh-CN" altLang="en-US" sz="3000" kern="0" spc="-112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mω</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,所以</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会随</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的增大而减小,当</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137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时,</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A</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_GB2312" pitchFamily="65" charset="-122"/>
              </a:rPr>
              <a:t>③</a:t>
            </a:r>
            <a:r>
              <a:rPr lang="zh-CN" altLang="en-US" sz="2410" kern="0" dirty="0" smtClean="0">
                <a:solidFill>
                  <a:srgbClr val="000000"/>
                </a:solidFill>
                <a:latin typeface="Times New Roman" panose="02020603050405020304" pitchFamily="65" charset="-122"/>
                <a:ea typeface="楷体_GB2312" pitchFamily="65" charset="-122"/>
              </a:rPr>
              <a:t>当圆盘的角速度</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3350" kern="0" spc="137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时,随着</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变大,物体</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和</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与圆盘间的摩擦力如何变化?</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3350" kern="0" spc="137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且</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不相对圆盘滑动时,物体</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与圆盘间的摩擦力为最大静摩擦力</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112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,且</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保持不变。由</a:t>
            </a:r>
            <a:r>
              <a:rPr lang="zh-CN" altLang="en-US" sz="3090" kern="0" spc="-121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mω</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会变向,即</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受到的摩擦力背离圆心。当物体</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与圆盘</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间达到最大静摩擦力时,有</a:t>
            </a:r>
            <a:r>
              <a:rPr lang="zh-CN" altLang="en-US" sz="3000" kern="0" spc="-112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mω</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234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,此时两物体刚好不滑动,</a:t>
            </a:r>
            <a:r>
              <a:rPr lang="zh-CN" altLang="en-US" sz="2410" kern="0" dirty="0" smtClean="0">
                <a:solidFill>
                  <a:srgbClr val="C00000"/>
                </a:solidFill>
                <a:latin typeface="Times New Roman" panose="02020603050405020304" pitchFamily="65" charset="-122"/>
                <a:ea typeface="楷体_GB2312" pitchFamily="65" charset="-122"/>
              </a:rPr>
              <a:t>C正</a:t>
            </a:r>
            <a:endParaRPr lang="zh-CN" altLang="en-US"/>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pitchFamily="65" charset="-122"/>
                <a:ea typeface="楷体_GB2312" pitchFamily="65" charset="-122"/>
              </a:rPr>
              <a:t>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p:txBody>
      </p:sp>
      <p:graphicFrame>
        <p:nvGraphicFramePr>
          <p:cNvPr id="4" name="对象 3"/>
          <p:cNvGraphicFramePr>
            <a:graphicFrameLocks noChangeAspect="1"/>
          </p:cNvGraphicFramePr>
          <p:nvPr/>
        </p:nvGraphicFramePr>
        <p:xfrm>
          <a:off x="640573" y="1335991"/>
          <a:ext cx="238124" cy="657224"/>
        </p:xfrm>
        <a:graphic>
          <a:graphicData uri="http://schemas.openxmlformats.org/presentationml/2006/ole">
            <mc:AlternateContent xmlns:mc="http://schemas.openxmlformats.org/markup-compatibility/2006">
              <mc:Choice xmlns:v="urn:schemas-microsoft-com:vml" Requires="v">
                <p:oleObj spid="_x0000_s40961" name="Equation" r:id="rId1" imgW="6400800" imgH="17373600" progId="">
                  <p:embed/>
                </p:oleObj>
              </mc:Choice>
              <mc:Fallback>
                <p:oleObj name="Equation" r:id="rId1" imgW="6400800" imgH="17373600" progId="">
                  <p:embed/>
                  <p:pic>
                    <p:nvPicPr>
                      <p:cNvPr id="0" name="图片 40960"/>
                      <p:cNvPicPr>
                        <a:picLocks noChangeAspect="1"/>
                      </p:cNvPicPr>
                      <p:nvPr/>
                    </p:nvPicPr>
                    <p:blipFill>
                      <a:blip r:embed="rId2"/>
                      <a:stretch>
                        <a:fillRect/>
                      </a:stretch>
                    </p:blipFill>
                    <p:spPr>
                      <a:xfrm>
                        <a:off x="640573" y="1335991"/>
                        <a:ext cx="23812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546562" y="1335991"/>
          <a:ext cx="238125" cy="657225"/>
        </p:xfrm>
        <a:graphic>
          <a:graphicData uri="http://schemas.openxmlformats.org/presentationml/2006/ole">
            <mc:AlternateContent xmlns:mc="http://schemas.openxmlformats.org/markup-compatibility/2006">
              <mc:Choice xmlns:v="urn:schemas-microsoft-com:vml" Requires="v">
                <p:oleObj spid="_x0000_s40962" name="Equation" r:id="rId3" imgW="6400800" imgH="17373600" progId="">
                  <p:embed/>
                </p:oleObj>
              </mc:Choice>
              <mc:Fallback>
                <p:oleObj name="Equation" r:id="rId3" imgW="6400800" imgH="17373600" progId="">
                  <p:embed/>
                  <p:pic>
                    <p:nvPicPr>
                      <p:cNvPr id="0" name="图片 40961"/>
                      <p:cNvPicPr>
                        <a:picLocks noChangeAspect="1"/>
                      </p:cNvPicPr>
                      <p:nvPr/>
                    </p:nvPicPr>
                    <p:blipFill>
                      <a:blip r:embed="rId4"/>
                      <a:stretch>
                        <a:fillRect/>
                      </a:stretch>
                    </p:blipFill>
                    <p:spPr>
                      <a:xfrm>
                        <a:off x="4546562" y="1335991"/>
                        <a:ext cx="2381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0491312" y="1290338"/>
          <a:ext cx="600074" cy="733424"/>
        </p:xfrm>
        <a:graphic>
          <a:graphicData uri="http://schemas.openxmlformats.org/presentationml/2006/ole">
            <mc:AlternateContent xmlns:mc="http://schemas.openxmlformats.org/markup-compatibility/2006">
              <mc:Choice xmlns:v="urn:schemas-microsoft-com:vml" Requires="v">
                <p:oleObj spid="_x0000_s40963" name="Equation" r:id="rId5" imgW="15849600" imgH="19507200" progId="">
                  <p:embed/>
                </p:oleObj>
              </mc:Choice>
              <mc:Fallback>
                <p:oleObj name="Equation" r:id="rId5" imgW="15849600" imgH="19507200" progId="">
                  <p:embed/>
                  <p:pic>
                    <p:nvPicPr>
                      <p:cNvPr id="0" name="图片 40962"/>
                      <p:cNvPicPr>
                        <a:picLocks noChangeAspect="1"/>
                      </p:cNvPicPr>
                      <p:nvPr/>
                    </p:nvPicPr>
                    <p:blipFill>
                      <a:blip r:embed="rId6"/>
                      <a:stretch>
                        <a:fillRect/>
                      </a:stretch>
                    </p:blipFill>
                    <p:spPr>
                      <a:xfrm>
                        <a:off x="10491312" y="1290338"/>
                        <a:ext cx="600074" cy="7334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289983" y="2639386"/>
          <a:ext cx="600075" cy="733425"/>
        </p:xfrm>
        <a:graphic>
          <a:graphicData uri="http://schemas.openxmlformats.org/presentationml/2006/ole">
            <mc:AlternateContent xmlns:mc="http://schemas.openxmlformats.org/markup-compatibility/2006">
              <mc:Choice xmlns:v="urn:schemas-microsoft-com:vml" Requires="v">
                <p:oleObj spid="_x0000_s40964" name="Equation" r:id="rId7" imgW="15849600" imgH="19507200" progId="">
                  <p:embed/>
                </p:oleObj>
              </mc:Choice>
              <mc:Fallback>
                <p:oleObj name="Equation" r:id="rId7" imgW="15849600" imgH="19507200" progId="">
                  <p:embed/>
                  <p:pic>
                    <p:nvPicPr>
                      <p:cNvPr id="0" name="图片 40963"/>
                      <p:cNvPicPr>
                        <a:picLocks noChangeAspect="1"/>
                      </p:cNvPicPr>
                      <p:nvPr/>
                    </p:nvPicPr>
                    <p:blipFill>
                      <a:blip r:embed="rId8"/>
                      <a:stretch>
                        <a:fillRect/>
                      </a:stretch>
                    </p:blipFill>
                    <p:spPr>
                      <a:xfrm>
                        <a:off x="3289983" y="2639386"/>
                        <a:ext cx="600075" cy="7334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41983" y="3431514"/>
          <a:ext cx="600075" cy="733425"/>
        </p:xfrm>
        <a:graphic>
          <a:graphicData uri="http://schemas.openxmlformats.org/presentationml/2006/ole">
            <mc:AlternateContent xmlns:mc="http://schemas.openxmlformats.org/markup-compatibility/2006">
              <mc:Choice xmlns:v="urn:schemas-microsoft-com:vml" Requires="v">
                <p:oleObj spid="_x0000_s40965" name="Equation" r:id="rId9" imgW="15849600" imgH="19507200" progId="">
                  <p:embed/>
                </p:oleObj>
              </mc:Choice>
              <mc:Fallback>
                <p:oleObj name="Equation" r:id="rId9" imgW="15849600" imgH="19507200" progId="">
                  <p:embed/>
                  <p:pic>
                    <p:nvPicPr>
                      <p:cNvPr id="0" name="图片 40964"/>
                      <p:cNvPicPr>
                        <a:picLocks noChangeAspect="1"/>
                      </p:cNvPicPr>
                      <p:nvPr/>
                    </p:nvPicPr>
                    <p:blipFill>
                      <a:blip r:embed="rId10"/>
                      <a:stretch>
                        <a:fillRect/>
                      </a:stretch>
                    </p:blipFill>
                    <p:spPr>
                      <a:xfrm>
                        <a:off x="841983" y="3431514"/>
                        <a:ext cx="600075" cy="7334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696493" y="3477167"/>
          <a:ext cx="238124" cy="657224"/>
        </p:xfrm>
        <a:graphic>
          <a:graphicData uri="http://schemas.openxmlformats.org/presentationml/2006/ole">
            <mc:AlternateContent xmlns:mc="http://schemas.openxmlformats.org/markup-compatibility/2006">
              <mc:Choice xmlns:v="urn:schemas-microsoft-com:vml" Requires="v">
                <p:oleObj spid="_x0000_s40966" name="Equation" r:id="rId11" imgW="6400800" imgH="17373600" progId="">
                  <p:embed/>
                </p:oleObj>
              </mc:Choice>
              <mc:Fallback>
                <p:oleObj name="Equation" r:id="rId11" imgW="6400800" imgH="17373600" progId="">
                  <p:embed/>
                  <p:pic>
                    <p:nvPicPr>
                      <p:cNvPr id="0" name="图片 40965"/>
                      <p:cNvPicPr>
                        <a:picLocks noChangeAspect="1"/>
                      </p:cNvPicPr>
                      <p:nvPr/>
                    </p:nvPicPr>
                    <p:blipFill>
                      <a:blip r:embed="rId12"/>
                      <a:stretch>
                        <a:fillRect/>
                      </a:stretch>
                    </p:blipFill>
                    <p:spPr>
                      <a:xfrm>
                        <a:off x="10696493" y="3477167"/>
                        <a:ext cx="238124"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304000" y="4207887"/>
          <a:ext cx="238124" cy="657224"/>
        </p:xfrm>
        <a:graphic>
          <a:graphicData uri="http://schemas.openxmlformats.org/presentationml/2006/ole">
            <mc:AlternateContent xmlns:mc="http://schemas.openxmlformats.org/markup-compatibility/2006">
              <mc:Choice xmlns:v="urn:schemas-microsoft-com:vml" Requires="v">
                <p:oleObj spid="_x0000_s40967" name="Equation" r:id="rId13" imgW="6400800" imgH="17373600" progId="">
                  <p:embed/>
                </p:oleObj>
              </mc:Choice>
              <mc:Fallback>
                <p:oleObj name="Equation" r:id="rId13" imgW="6400800" imgH="17373600" progId="">
                  <p:embed/>
                  <p:pic>
                    <p:nvPicPr>
                      <p:cNvPr id="0" name="图片 40966"/>
                      <p:cNvPicPr>
                        <a:picLocks noChangeAspect="1"/>
                      </p:cNvPicPr>
                      <p:nvPr/>
                    </p:nvPicPr>
                    <p:blipFill>
                      <a:blip r:embed="rId14"/>
                      <a:stretch>
                        <a:fillRect/>
                      </a:stretch>
                    </p:blipFill>
                    <p:spPr>
                      <a:xfrm>
                        <a:off x="2304000" y="4207887"/>
                        <a:ext cx="238124"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3910500" y="4952508"/>
          <a:ext cx="238124" cy="657224"/>
        </p:xfrm>
        <a:graphic>
          <a:graphicData uri="http://schemas.openxmlformats.org/presentationml/2006/ole">
            <mc:AlternateContent xmlns:mc="http://schemas.openxmlformats.org/markup-compatibility/2006">
              <mc:Choice xmlns:v="urn:schemas-microsoft-com:vml" Requires="v">
                <p:oleObj spid="_x0000_s40968" name="Equation" r:id="rId15" imgW="6400800" imgH="17373600" progId="">
                  <p:embed/>
                </p:oleObj>
              </mc:Choice>
              <mc:Fallback>
                <p:oleObj name="Equation" r:id="rId15" imgW="6400800" imgH="17373600" progId="">
                  <p:embed/>
                  <p:pic>
                    <p:nvPicPr>
                      <p:cNvPr id="0" name="图片 40967"/>
                      <p:cNvPicPr>
                        <a:picLocks noChangeAspect="1"/>
                      </p:cNvPicPr>
                      <p:nvPr/>
                    </p:nvPicPr>
                    <p:blipFill>
                      <a:blip r:embed="rId16"/>
                      <a:stretch>
                        <a:fillRect/>
                      </a:stretch>
                    </p:blipFill>
                    <p:spPr>
                      <a:xfrm>
                        <a:off x="3910500" y="4952508"/>
                        <a:ext cx="238124" cy="6572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7046713" y="4906855"/>
          <a:ext cx="723900" cy="733425"/>
        </p:xfrm>
        <a:graphic>
          <a:graphicData uri="http://schemas.openxmlformats.org/presentationml/2006/ole">
            <mc:AlternateContent xmlns:mc="http://schemas.openxmlformats.org/markup-compatibility/2006">
              <mc:Choice xmlns:v="urn:schemas-microsoft-com:vml" Requires="v">
                <p:oleObj spid="_x0000_s40969" name="Equation" r:id="rId17" imgW="19202400" imgH="19507200" progId="">
                  <p:embed/>
                </p:oleObj>
              </mc:Choice>
              <mc:Fallback>
                <p:oleObj name="Equation" r:id="rId17" imgW="19202400" imgH="19507200" progId="">
                  <p:embed/>
                  <p:pic>
                    <p:nvPicPr>
                      <p:cNvPr id="0" name="图片 40968"/>
                      <p:cNvPicPr>
                        <a:picLocks noChangeAspect="1"/>
                      </p:cNvPicPr>
                      <p:nvPr/>
                    </p:nvPicPr>
                    <p:blipFill>
                      <a:blip r:embed="rId18"/>
                      <a:stretch>
                        <a:fillRect/>
                      </a:stretch>
                    </p:blipFill>
                    <p:spPr>
                      <a:xfrm>
                        <a:off x="7046713" y="4906855"/>
                        <a:ext cx="723900"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0516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_GB2312" pitchFamily="65" charset="-122"/>
              </a:rPr>
              <a:t>④</a:t>
            </a:r>
            <a:r>
              <a:rPr lang="zh-CN" altLang="en-US" sz="2410" kern="0" dirty="0" smtClean="0">
                <a:solidFill>
                  <a:srgbClr val="000000"/>
                </a:solidFill>
                <a:latin typeface="Times New Roman" panose="02020603050405020304" pitchFamily="65" charset="-122"/>
                <a:ea typeface="楷体_GB2312" pitchFamily="65" charset="-122"/>
              </a:rPr>
              <a:t>当圆盘的角速度</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234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时烧断细线,物体</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将做什么运动?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当两物体刚好不滑动时,在烧断细线的瞬间,</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所需向心力为</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mω</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μmg</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μmg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所需</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向心力为</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mω</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μmg</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μmg</a:t>
            </a:r>
            <a:r>
              <a:rPr lang="zh-CN" altLang="en-US" sz="2410" kern="0" dirty="0" smtClean="0">
                <a:solidFill>
                  <a:srgbClr val="000000"/>
                </a:solidFill>
                <a:latin typeface="Times New Roman" panose="02020603050405020304" pitchFamily="65" charset="-122"/>
                <a:ea typeface="楷体_GB2312" pitchFamily="65" charset="-122"/>
              </a:rPr>
              <a:t>,可知两物体的最大静摩擦力都不足以提供向心力,因</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此</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和</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都将做离心运动,</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3289983" y="733418"/>
          <a:ext cx="723900" cy="733424"/>
        </p:xfrm>
        <a:graphic>
          <a:graphicData uri="http://schemas.openxmlformats.org/presentationml/2006/ole">
            <mc:AlternateContent xmlns:mc="http://schemas.openxmlformats.org/markup-compatibility/2006">
              <mc:Choice xmlns:v="urn:schemas-microsoft-com:vml" Requires="v">
                <p:oleObj spid="_x0000_s41985" name="Equation" r:id="rId1" imgW="19202400" imgH="19507200" progId="">
                  <p:embed/>
                </p:oleObj>
              </mc:Choice>
              <mc:Fallback>
                <p:oleObj name="Equation" r:id="rId1" imgW="19202400" imgH="19507200" progId="">
                  <p:embed/>
                  <p:pic>
                    <p:nvPicPr>
                      <p:cNvPr id="0" name="图片 41984"/>
                      <p:cNvPicPr>
                        <a:picLocks noChangeAspect="1"/>
                      </p:cNvPicPr>
                      <p:nvPr/>
                    </p:nvPicPr>
                    <p:blipFill>
                      <a:blip r:embed="rId2"/>
                      <a:stretch>
                        <a:fillRect/>
                      </a:stretch>
                    </p:blipFill>
                    <p:spPr>
                      <a:xfrm>
                        <a:off x="3289983" y="733418"/>
                        <a:ext cx="723900" cy="7334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390538" y="1527791"/>
          <a:ext cx="219075" cy="657225"/>
        </p:xfrm>
        <a:graphic>
          <a:graphicData uri="http://schemas.openxmlformats.org/presentationml/2006/ole">
            <mc:AlternateContent xmlns:mc="http://schemas.openxmlformats.org/markup-compatibility/2006">
              <mc:Choice xmlns:v="urn:schemas-microsoft-com:vml" Requires="v">
                <p:oleObj spid="_x0000_s41986" name="Equation" r:id="rId3" imgW="5791200" imgH="17373600" progId="">
                  <p:embed/>
                </p:oleObj>
              </mc:Choice>
              <mc:Fallback>
                <p:oleObj name="Equation" r:id="rId3" imgW="5791200" imgH="17373600" progId="">
                  <p:embed/>
                  <p:pic>
                    <p:nvPicPr>
                      <p:cNvPr id="0" name="图片 41985"/>
                      <p:cNvPicPr>
                        <a:picLocks noChangeAspect="1"/>
                      </p:cNvPicPr>
                      <p:nvPr/>
                    </p:nvPicPr>
                    <p:blipFill>
                      <a:blip r:embed="rId4"/>
                      <a:stretch>
                        <a:fillRect/>
                      </a:stretch>
                    </p:blipFill>
                    <p:spPr>
                      <a:xfrm>
                        <a:off x="9390538" y="1527791"/>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999269" y="2229004"/>
          <a:ext cx="219075" cy="657225"/>
        </p:xfrm>
        <a:graphic>
          <a:graphicData uri="http://schemas.openxmlformats.org/presentationml/2006/ole">
            <mc:AlternateContent xmlns:mc="http://schemas.openxmlformats.org/markup-compatibility/2006">
              <mc:Choice xmlns:v="urn:schemas-microsoft-com:vml" Requires="v">
                <p:oleObj spid="_x0000_s41987" name="Equation" r:id="rId5" imgW="5791200" imgH="17373600" progId="">
                  <p:embed/>
                </p:oleObj>
              </mc:Choice>
              <mc:Fallback>
                <p:oleObj name="Equation" r:id="rId5" imgW="5791200" imgH="17373600" progId="">
                  <p:embed/>
                  <p:pic>
                    <p:nvPicPr>
                      <p:cNvPr id="0" name="图片 41986"/>
                      <p:cNvPicPr>
                        <a:picLocks noChangeAspect="1"/>
                      </p:cNvPicPr>
                      <p:nvPr/>
                    </p:nvPicPr>
                    <p:blipFill>
                      <a:blip r:embed="rId6"/>
                      <a:stretch>
                        <a:fillRect/>
                      </a:stretch>
                    </p:blipFill>
                    <p:spPr>
                      <a:xfrm>
                        <a:off x="3999269" y="2229004"/>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468000" y="276997"/>
            <a:ext cx="11831400" cy="5150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题型2　竖直面内圆周运动的临界、极值问题</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pic>
        <p:nvPicPr>
          <p:cNvPr id="286721" name="Picture 1"/>
          <p:cNvPicPr>
            <a:picLocks noChangeAspect="1" noChangeArrowheads="1"/>
          </p:cNvPicPr>
          <p:nvPr/>
        </p:nvPicPr>
        <p:blipFill>
          <a:blip r:embed="rId1"/>
          <a:srcRect/>
          <a:stretch>
            <a:fillRect/>
          </a:stretch>
        </p:blipFill>
        <p:spPr bwMode="auto">
          <a:xfrm>
            <a:off x="1869252" y="906126"/>
            <a:ext cx="7858180" cy="56617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365" y="1349040"/>
            <a:ext cx="11831400" cy="392658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(2024届江苏扬州公道中学月考)</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的轻绳一端拴一个质量为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小球,另一端可绕</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在竖直平面内自由转动,已知小球通过最高点</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时速度为</a:t>
            </a:r>
            <a:r>
              <a:rPr lang="zh-CN" altLang="en-US" sz="2270" kern="0" spc="207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为重</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力加速度,不计一切阻力,小球可视为质点。则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.小球运动到最低点</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时的速度大小为</a:t>
            </a:r>
            <a:r>
              <a:rPr lang="zh-CN" altLang="en-US" sz="2270" kern="0" spc="320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B.小球运动到最低点</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时的速度大小为</a:t>
            </a:r>
            <a:r>
              <a:rPr lang="zh-CN" altLang="en-US" sz="2270" kern="0" spc="305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C.在最高点</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小球受到绳的拉力不为</a:t>
            </a:r>
            <a:r>
              <a:rPr lang="zh-CN" altLang="en-US" sz="2410" kern="0" dirty="0" smtClean="0">
                <a:solidFill>
                  <a:srgbClr val="000000"/>
                </a:solidFill>
                <a:latin typeface="Times New Roman" panose="02020603050405020304" pitchFamily="65" charset="-122"/>
                <a:ea typeface="华文细黑" panose="02010600040101010101" pitchFamily="65" charset="-122"/>
              </a:rPr>
              <a:t>零</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D.在最高点</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小球受到绳的拉力为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endParaRPr lang="zh-CN" altLang="en-US" dirty="0"/>
          </a:p>
        </p:txBody>
      </p:sp>
      <p:pic>
        <p:nvPicPr>
          <p:cNvPr id="3" name="图片 3" descr="textimage105.jpeg"/>
          <p:cNvPicPr>
            <a:picLocks noChangeAspect="1"/>
          </p:cNvPicPr>
          <p:nvPr/>
        </p:nvPicPr>
        <p:blipFill>
          <a:blip r:embed="rId1"/>
          <a:stretch>
            <a:fillRect/>
          </a:stretch>
        </p:blipFill>
        <p:spPr>
          <a:xfrm>
            <a:off x="8459963" y="3131656"/>
            <a:ext cx="1285884" cy="1865238"/>
          </a:xfrm>
          <a:prstGeom prst="rect">
            <a:avLst/>
          </a:prstGeom>
        </p:spPr>
      </p:pic>
      <p:graphicFrame>
        <p:nvGraphicFramePr>
          <p:cNvPr id="5" name="对象 4"/>
          <p:cNvGraphicFramePr>
            <a:graphicFrameLocks noChangeAspect="1"/>
          </p:cNvGraphicFramePr>
          <p:nvPr/>
        </p:nvGraphicFramePr>
        <p:xfrm>
          <a:off x="10209184" y="2051512"/>
          <a:ext cx="552450" cy="419100"/>
        </p:xfrm>
        <a:graphic>
          <a:graphicData uri="http://schemas.openxmlformats.org/presentationml/2006/ole">
            <mc:AlternateContent xmlns:mc="http://schemas.openxmlformats.org/markup-compatibility/2006">
              <mc:Choice xmlns:v="urn:schemas-microsoft-com:vml" Requires="v">
                <p:oleObj spid="_x0000_s43009" name="Equation" r:id="rId2" imgW="14630400" imgH="10972800" progId="">
                  <p:embed/>
                </p:oleObj>
              </mc:Choice>
              <mc:Fallback>
                <p:oleObj name="Equation" r:id="rId2" imgW="14630400" imgH="10972800" progId="">
                  <p:embed/>
                  <p:pic>
                    <p:nvPicPr>
                      <p:cNvPr id="0" name="图片 43008"/>
                      <p:cNvPicPr>
                        <a:picLocks noChangeAspect="1"/>
                      </p:cNvPicPr>
                      <p:nvPr/>
                    </p:nvPicPr>
                    <p:blipFill>
                      <a:blip r:embed="rId3"/>
                      <a:stretch>
                        <a:fillRect/>
                      </a:stretch>
                    </p:blipFill>
                    <p:spPr>
                      <a:xfrm>
                        <a:off x="10209184" y="2051512"/>
                        <a:ext cx="552450" cy="4191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579641" y="3131751"/>
          <a:ext cx="695324" cy="419099"/>
        </p:xfrm>
        <a:graphic>
          <a:graphicData uri="http://schemas.openxmlformats.org/presentationml/2006/ole">
            <mc:AlternateContent xmlns:mc="http://schemas.openxmlformats.org/markup-compatibility/2006">
              <mc:Choice xmlns:v="urn:schemas-microsoft-com:vml" Requires="v">
                <p:oleObj spid="_x0000_s43010" name="Equation" r:id="rId4" imgW="18288000" imgH="10972800" progId="">
                  <p:embed/>
                </p:oleObj>
              </mc:Choice>
              <mc:Fallback>
                <p:oleObj name="Equation" r:id="rId4" imgW="18288000" imgH="10972800" progId="">
                  <p:embed/>
                  <p:pic>
                    <p:nvPicPr>
                      <p:cNvPr id="0" name="图片 43009"/>
                      <p:cNvPicPr>
                        <a:picLocks noChangeAspect="1"/>
                      </p:cNvPicPr>
                      <p:nvPr/>
                    </p:nvPicPr>
                    <p:blipFill>
                      <a:blip r:embed="rId5"/>
                      <a:stretch>
                        <a:fillRect/>
                      </a:stretch>
                    </p:blipFill>
                    <p:spPr>
                      <a:xfrm>
                        <a:off x="5579641" y="3131751"/>
                        <a:ext cx="695324" cy="4190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559583" y="3707925"/>
          <a:ext cx="676274" cy="419099"/>
        </p:xfrm>
        <a:graphic>
          <a:graphicData uri="http://schemas.openxmlformats.org/presentationml/2006/ole">
            <mc:AlternateContent xmlns:mc="http://schemas.openxmlformats.org/markup-compatibility/2006">
              <mc:Choice xmlns:v="urn:schemas-microsoft-com:vml" Requires="v">
                <p:oleObj spid="_x0000_s43011" name="Equation" r:id="rId6" imgW="17983200" imgH="10972800" progId="">
                  <p:embed/>
                </p:oleObj>
              </mc:Choice>
              <mc:Fallback>
                <p:oleObj name="Equation" r:id="rId6" imgW="17983200" imgH="10972800" progId="">
                  <p:embed/>
                  <p:pic>
                    <p:nvPicPr>
                      <p:cNvPr id="0" name="图片 43010"/>
                      <p:cNvPicPr>
                        <a:picLocks noChangeAspect="1"/>
                      </p:cNvPicPr>
                      <p:nvPr/>
                    </p:nvPicPr>
                    <p:blipFill>
                      <a:blip r:embed="rId7"/>
                      <a:stretch>
                        <a:fillRect/>
                      </a:stretch>
                    </p:blipFill>
                    <p:spPr>
                      <a:xfrm>
                        <a:off x="5559583" y="3707925"/>
                        <a:ext cx="676274" cy="419099"/>
                      </a:xfrm>
                      <a:prstGeom prst="rect">
                        <a:avLst/>
                      </a:prstGeom>
                      <a:noFill/>
                      <a:ln w="9525">
                        <a:noFill/>
                      </a:ln>
                    </p:spPr>
                  </p:pic>
                </p:oleObj>
              </mc:Fallback>
            </mc:AlternateContent>
          </a:graphicData>
        </a:graphic>
      </p:graphicFrame>
      <p:sp>
        <p:nvSpPr>
          <p:cNvPr id="8" name="文本框 8"/>
          <p:cNvSpPr txBox="1"/>
          <p:nvPr/>
        </p:nvSpPr>
        <p:spPr>
          <a:xfrm>
            <a:off x="6941350" y="255602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4"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教考衔接</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1936" y="705625"/>
            <a:ext cx="11831400" cy="201202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由题意,小球从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点,根据动能定理有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970" kern="0" spc="13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,解得小球运动</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到最低点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时的速度大小为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270" kern="0" spc="305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点时,根据牛顿第二定律有</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66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,解得此时小球受到绳的拉力为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8181327" y="807653"/>
          <a:ext cx="219075" cy="657225"/>
        </p:xfrm>
        <a:graphic>
          <a:graphicData uri="http://schemas.openxmlformats.org/presentationml/2006/ole">
            <mc:AlternateContent xmlns:mc="http://schemas.openxmlformats.org/markup-compatibility/2006">
              <mc:Choice xmlns:v="urn:schemas-microsoft-com:vml" Requires="v">
                <p:oleObj spid="_x0000_s44033" name="Equation" r:id="rId1" imgW="5791200" imgH="17373600" progId="">
                  <p:embed/>
                </p:oleObj>
              </mc:Choice>
              <mc:Fallback>
                <p:oleObj name="Equation" r:id="rId1" imgW="5791200" imgH="17373600" progId="">
                  <p:embed/>
                  <p:pic>
                    <p:nvPicPr>
                      <p:cNvPr id="0" name="图片 44032"/>
                      <p:cNvPicPr>
                        <a:picLocks noChangeAspect="1"/>
                      </p:cNvPicPr>
                      <p:nvPr/>
                    </p:nvPicPr>
                    <p:blipFill>
                      <a:blip r:embed="rId2"/>
                      <a:stretch>
                        <a:fillRect/>
                      </a:stretch>
                    </p:blipFill>
                    <p:spPr>
                      <a:xfrm>
                        <a:off x="8181327" y="80765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609857" y="951086"/>
          <a:ext cx="266699" cy="419099"/>
        </p:xfrm>
        <a:graphic>
          <a:graphicData uri="http://schemas.openxmlformats.org/presentationml/2006/ole">
            <mc:AlternateContent xmlns:mc="http://schemas.openxmlformats.org/markup-compatibility/2006">
              <mc:Choice xmlns:v="urn:schemas-microsoft-com:vml" Requires="v">
                <p:oleObj spid="_x0000_s44034" name="Equation" r:id="rId3" imgW="7010400" imgH="10972800" progId="">
                  <p:embed/>
                </p:oleObj>
              </mc:Choice>
              <mc:Fallback>
                <p:oleObj name="Equation" r:id="rId3" imgW="7010400" imgH="10972800" progId="">
                  <p:embed/>
                  <p:pic>
                    <p:nvPicPr>
                      <p:cNvPr id="0" name="图片 44033"/>
                      <p:cNvPicPr>
                        <a:picLocks noChangeAspect="1"/>
                      </p:cNvPicPr>
                      <p:nvPr/>
                    </p:nvPicPr>
                    <p:blipFill>
                      <a:blip r:embed="rId4"/>
                      <a:stretch>
                        <a:fillRect/>
                      </a:stretch>
                    </p:blipFill>
                    <p:spPr>
                      <a:xfrm>
                        <a:off x="8609857" y="951086"/>
                        <a:ext cx="266699" cy="4190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978457" y="807653"/>
          <a:ext cx="219075" cy="657225"/>
        </p:xfrm>
        <a:graphic>
          <a:graphicData uri="http://schemas.openxmlformats.org/presentationml/2006/ole">
            <mc:AlternateContent xmlns:mc="http://schemas.openxmlformats.org/markup-compatibility/2006">
              <mc:Choice xmlns:v="urn:schemas-microsoft-com:vml" Requires="v">
                <p:oleObj spid="_x0000_s44035" name="Equation" r:id="rId5" imgW="5791200" imgH="17373600" progId="">
                  <p:embed/>
                </p:oleObj>
              </mc:Choice>
              <mc:Fallback>
                <p:oleObj name="Equation" r:id="rId5" imgW="5791200" imgH="17373600" progId="">
                  <p:embed/>
                  <p:pic>
                    <p:nvPicPr>
                      <p:cNvPr id="0" name="图片 44034"/>
                      <p:cNvPicPr>
                        <a:picLocks noChangeAspect="1"/>
                      </p:cNvPicPr>
                      <p:nvPr/>
                    </p:nvPicPr>
                    <p:blipFill>
                      <a:blip r:embed="rId6"/>
                      <a:stretch>
                        <a:fillRect/>
                      </a:stretch>
                    </p:blipFill>
                    <p:spPr>
                      <a:xfrm>
                        <a:off x="8978457" y="80765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406987" y="950788"/>
          <a:ext cx="266700" cy="381000"/>
        </p:xfrm>
        <a:graphic>
          <a:graphicData uri="http://schemas.openxmlformats.org/presentationml/2006/ole">
            <mc:AlternateContent xmlns:mc="http://schemas.openxmlformats.org/markup-compatibility/2006">
              <mc:Choice xmlns:v="urn:schemas-microsoft-com:vml" Requires="v">
                <p:oleObj spid="_x0000_s44036" name="Equation" r:id="rId7" imgW="7010400" imgH="10058400" progId="">
                  <p:embed/>
                </p:oleObj>
              </mc:Choice>
              <mc:Fallback>
                <p:oleObj name="Equation" r:id="rId7" imgW="7010400" imgH="10058400" progId="">
                  <p:embed/>
                  <p:pic>
                    <p:nvPicPr>
                      <p:cNvPr id="0" name="图片 44035"/>
                      <p:cNvPicPr>
                        <a:picLocks noChangeAspect="1"/>
                      </p:cNvPicPr>
                      <p:nvPr/>
                    </p:nvPicPr>
                    <p:blipFill>
                      <a:blip r:embed="rId8"/>
                      <a:stretch>
                        <a:fillRect/>
                      </a:stretch>
                    </p:blipFill>
                    <p:spPr>
                      <a:xfrm>
                        <a:off x="9406987" y="950788"/>
                        <a:ext cx="266700"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369582" y="1509910"/>
          <a:ext cx="676275" cy="419100"/>
        </p:xfrm>
        <a:graphic>
          <a:graphicData uri="http://schemas.openxmlformats.org/presentationml/2006/ole">
            <mc:AlternateContent xmlns:mc="http://schemas.openxmlformats.org/markup-compatibility/2006">
              <mc:Choice xmlns:v="urn:schemas-microsoft-com:vml" Requires="v">
                <p:oleObj spid="_x0000_s44037" name="Equation" r:id="rId9" imgW="17983200" imgH="10972800" progId="">
                  <p:embed/>
                </p:oleObj>
              </mc:Choice>
              <mc:Fallback>
                <p:oleObj name="Equation" r:id="rId9" imgW="17983200" imgH="10972800" progId="">
                  <p:embed/>
                  <p:pic>
                    <p:nvPicPr>
                      <p:cNvPr id="0" name="图片 44036"/>
                      <p:cNvPicPr>
                        <a:picLocks noChangeAspect="1"/>
                      </p:cNvPicPr>
                      <p:nvPr/>
                    </p:nvPicPr>
                    <p:blipFill>
                      <a:blip r:embed="rId10"/>
                      <a:stretch>
                        <a:fillRect/>
                      </a:stretch>
                    </p:blipFill>
                    <p:spPr>
                      <a:xfrm>
                        <a:off x="4369582" y="1509910"/>
                        <a:ext cx="676275" cy="4191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512062" y="2029314"/>
          <a:ext cx="323850" cy="695325"/>
        </p:xfrm>
        <a:graphic>
          <a:graphicData uri="http://schemas.openxmlformats.org/presentationml/2006/ole">
            <mc:AlternateContent xmlns:mc="http://schemas.openxmlformats.org/markup-compatibility/2006">
              <mc:Choice xmlns:v="urn:schemas-microsoft-com:vml" Requires="v">
                <p:oleObj spid="_x0000_s44038" name="Equation" r:id="rId11" imgW="8534400" imgH="18288000" progId="">
                  <p:embed/>
                </p:oleObj>
              </mc:Choice>
              <mc:Fallback>
                <p:oleObj name="Equation" r:id="rId11" imgW="8534400" imgH="18288000" progId="">
                  <p:embed/>
                  <p:pic>
                    <p:nvPicPr>
                      <p:cNvPr id="0" name="图片 44037"/>
                      <p:cNvPicPr>
                        <a:picLocks noChangeAspect="1"/>
                      </p:cNvPicPr>
                      <p:nvPr/>
                    </p:nvPicPr>
                    <p:blipFill>
                      <a:blip r:embed="rId12"/>
                      <a:stretch>
                        <a:fillRect/>
                      </a:stretch>
                    </p:blipFill>
                    <p:spPr>
                      <a:xfrm>
                        <a:off x="1512062" y="2029314"/>
                        <a:ext cx="323850" cy="6953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3811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进</a:t>
            </a:r>
            <a:r>
              <a:rPr lang="zh-CN" altLang="en-US" sz="2410" kern="0" dirty="0" smtClean="0">
                <a:solidFill>
                  <a:srgbClr val="000000"/>
                </a:solidFill>
                <a:latin typeface="Times New Roman" panose="02020603050405020304" pitchFamily="65" charset="-122"/>
                <a:ea typeface="华文细黑" panose="02010600040101010101" pitchFamily="65" charset="-122"/>
              </a:rPr>
              <a:t>阶1    (杆球模型)(多选)如图甲所示,轻杆一端固定在</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点,另一端固定一小球,现让小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球在竖直平面内做半径为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的圆周运动。小球运动到最高点时,杆与小球间的弹力大</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,小球在最高点的速度大小为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,其</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图像如图乙所示,不计一切阻力。</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.小球的质量为</a:t>
            </a:r>
            <a:r>
              <a:rPr lang="zh-CN" altLang="en-US" sz="3090" kern="0" spc="-88"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pSp>
        <p:nvGrpSpPr>
          <p:cNvPr id="9" name="组合 8"/>
          <p:cNvGrpSpPr/>
          <p:nvPr/>
        </p:nvGrpSpPr>
        <p:grpSpPr>
          <a:xfrm>
            <a:off x="7410454" y="2705889"/>
            <a:ext cx="3631425" cy="1876425"/>
            <a:chOff x="7410454" y="2705889"/>
            <a:chExt cx="3631425" cy="1876425"/>
          </a:xfrm>
        </p:grpSpPr>
        <p:pic>
          <p:nvPicPr>
            <p:cNvPr id="3" name="图片 3" descr="textimage106.jpeg"/>
            <p:cNvPicPr>
              <a:picLocks noChangeAspect="1"/>
            </p:cNvPicPr>
            <p:nvPr/>
          </p:nvPicPr>
          <p:blipFill>
            <a:blip r:embed="rId1" cstate="print"/>
            <a:stretch>
              <a:fillRect/>
            </a:stretch>
          </p:blipFill>
          <p:spPr>
            <a:xfrm>
              <a:off x="7410454" y="2772564"/>
              <a:ext cx="1276350" cy="1743075"/>
            </a:xfrm>
            <a:prstGeom prst="rect">
              <a:avLst/>
            </a:prstGeom>
          </p:spPr>
        </p:pic>
        <p:pic>
          <p:nvPicPr>
            <p:cNvPr id="4" name="图片 4" descr="textimage107.jpeg"/>
            <p:cNvPicPr>
              <a:picLocks noChangeAspect="1"/>
            </p:cNvPicPr>
            <p:nvPr/>
          </p:nvPicPr>
          <p:blipFill>
            <a:blip r:embed="rId2" cstate="print"/>
            <a:stretch>
              <a:fillRect/>
            </a:stretch>
          </p:blipFill>
          <p:spPr>
            <a:xfrm>
              <a:off x="9298804" y="2705889"/>
              <a:ext cx="1743075" cy="1876425"/>
            </a:xfrm>
            <a:prstGeom prst="rect">
              <a:avLst/>
            </a:prstGeom>
          </p:spPr>
        </p:pic>
      </p:grpSp>
      <p:graphicFrame>
        <p:nvGraphicFramePr>
          <p:cNvPr id="6" name="对象 5"/>
          <p:cNvGraphicFramePr>
            <a:graphicFrameLocks noChangeAspect="1"/>
          </p:cNvGraphicFramePr>
          <p:nvPr/>
        </p:nvGraphicFramePr>
        <p:xfrm>
          <a:off x="2601483" y="2420137"/>
          <a:ext cx="380999" cy="657224"/>
        </p:xfrm>
        <a:graphic>
          <a:graphicData uri="http://schemas.openxmlformats.org/presentationml/2006/ole">
            <mc:AlternateContent xmlns:mc="http://schemas.openxmlformats.org/markup-compatibility/2006">
              <mc:Choice xmlns:v="urn:schemas-microsoft-com:vml" Requires="v">
                <p:oleObj spid="_x0000_s45057" name="Equation" r:id="rId3" imgW="10058400" imgH="17373600" progId="">
                  <p:embed/>
                </p:oleObj>
              </mc:Choice>
              <mc:Fallback>
                <p:oleObj name="Equation" r:id="rId3" imgW="10058400" imgH="17373600" progId="">
                  <p:embed/>
                  <p:pic>
                    <p:nvPicPr>
                      <p:cNvPr id="0" name="图片 45056"/>
                      <p:cNvPicPr>
                        <a:picLocks noChangeAspect="1"/>
                      </p:cNvPicPr>
                      <p:nvPr/>
                    </p:nvPicPr>
                    <p:blipFill>
                      <a:blip r:embed="rId4"/>
                      <a:stretch>
                        <a:fillRect/>
                      </a:stretch>
                    </p:blipFill>
                    <p:spPr>
                      <a:xfrm>
                        <a:off x="2601483" y="2420137"/>
                        <a:ext cx="380999" cy="657224"/>
                      </a:xfrm>
                      <a:prstGeom prst="rect">
                        <a:avLst/>
                      </a:prstGeom>
                      <a:noFill/>
                      <a:ln w="9525">
                        <a:noFill/>
                      </a:ln>
                    </p:spPr>
                  </p:pic>
                </p:oleObj>
              </mc:Fallback>
            </mc:AlternateContent>
          </a:graphicData>
        </a:graphic>
      </p:graphicFrame>
      <p:sp>
        <p:nvSpPr>
          <p:cNvPr id="7" name="TextBox 2"/>
          <p:cNvSpPr txBox="1"/>
          <p:nvPr/>
        </p:nvSpPr>
        <p:spPr>
          <a:xfrm>
            <a:off x="468000" y="3118292"/>
            <a:ext cx="11831400" cy="18378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B.当地的重力加速度大小为</a:t>
            </a:r>
            <a:r>
              <a:rPr lang="zh-CN" altLang="en-US" sz="3090" kern="0" spc="-988" dirty="0" smtClean="0">
                <a:solidFill>
                  <a:srgbClr val="000000"/>
                </a:solidFill>
                <a:latin typeface="Times New Roman" panose="02020603050405020304" pitchFamily="65" charset="-122"/>
                <a:ea typeface="华文细黑" panose="02010600040101010101" pitchFamily="65" charset="-122"/>
              </a:rPr>
              <a:t> </a:t>
            </a:r>
            <a:r>
              <a:rPr lang="zh-CN" altLang="en-US" sz="3090" kern="0" spc="-988"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C.当</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时,在最高点杆对小球的弹力方向向上</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D.当</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时,小球处于完全失重状态</a:t>
            </a:r>
            <a:endParaRPr lang="zh-CN" altLang="en-US" dirty="0"/>
          </a:p>
        </p:txBody>
      </p:sp>
      <p:graphicFrame>
        <p:nvGraphicFramePr>
          <p:cNvPr id="8" name="对象 7"/>
          <p:cNvGraphicFramePr>
            <a:graphicFrameLocks noChangeAspect="1"/>
          </p:cNvGraphicFramePr>
          <p:nvPr/>
        </p:nvGraphicFramePr>
        <p:xfrm>
          <a:off x="4114599" y="3205955"/>
          <a:ext cx="266699" cy="657224"/>
        </p:xfrm>
        <a:graphic>
          <a:graphicData uri="http://schemas.openxmlformats.org/presentationml/2006/ole">
            <mc:AlternateContent xmlns:mc="http://schemas.openxmlformats.org/markup-compatibility/2006">
              <mc:Choice xmlns:v="urn:schemas-microsoft-com:vml" Requires="v">
                <p:oleObj spid="_x0000_s45058" name="Equation" r:id="rId5" imgW="7010400" imgH="17373600" progId="">
                  <p:embed/>
                </p:oleObj>
              </mc:Choice>
              <mc:Fallback>
                <p:oleObj name="Equation" r:id="rId5" imgW="7010400" imgH="17373600" progId="">
                  <p:embed/>
                  <p:pic>
                    <p:nvPicPr>
                      <p:cNvPr id="0" name="图片 45057"/>
                      <p:cNvPicPr>
                        <a:picLocks noChangeAspect="1"/>
                      </p:cNvPicPr>
                      <p:nvPr/>
                    </p:nvPicPr>
                    <p:blipFill>
                      <a:blip r:embed="rId6"/>
                      <a:stretch>
                        <a:fillRect/>
                      </a:stretch>
                    </p:blipFill>
                    <p:spPr>
                      <a:xfrm>
                        <a:off x="4114599" y="3205955"/>
                        <a:ext cx="266699" cy="657224"/>
                      </a:xfrm>
                      <a:prstGeom prst="rect">
                        <a:avLst/>
                      </a:prstGeom>
                      <a:noFill/>
                      <a:ln w="9525">
                        <a:noFill/>
                      </a:ln>
                    </p:spPr>
                  </p:pic>
                </p:oleObj>
              </mc:Fallback>
            </mc:AlternateContent>
          </a:graphicData>
        </a:graphic>
      </p:graphicFrame>
      <p:sp>
        <p:nvSpPr>
          <p:cNvPr id="10" name="文本框 8"/>
          <p:cNvSpPr txBox="1"/>
          <p:nvPr/>
        </p:nvSpPr>
        <p:spPr>
          <a:xfrm>
            <a:off x="11013316" y="1848633"/>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a:t>
            </a:r>
            <a:r>
              <a:rPr lang="zh-CN" altLang="en-US" sz="2410" b="1" kern="0" dirty="0" smtClean="0">
                <a:solidFill>
                  <a:srgbClr val="DE0000"/>
                </a:solidFill>
                <a:ea typeface="微软雅黑" panose="020B0503020204020204" pitchFamily="34" charset="-122"/>
              </a:rPr>
              <a:t>导引</a:t>
            </a:r>
            <a:endParaRPr lang="zh-CN" altLang="en-US" dirty="0"/>
          </a:p>
        </p:txBody>
      </p:sp>
      <p:pic>
        <p:nvPicPr>
          <p:cNvPr id="3" name="图片 3" descr="textimage108.jpeg"/>
          <p:cNvPicPr>
            <a:picLocks noChangeAspect="1"/>
          </p:cNvPicPr>
          <p:nvPr/>
        </p:nvPicPr>
        <p:blipFill>
          <a:blip r:embed="rId1"/>
          <a:stretch>
            <a:fillRect/>
          </a:stretch>
        </p:blipFill>
        <p:spPr>
          <a:xfrm>
            <a:off x="2369318" y="1491443"/>
            <a:ext cx="7419975" cy="3609975"/>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05625"/>
            <a:ext cx="11831400" cy="38673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小球通过最高点时,若杆对小球的力为支持力,由牛顿第二定律可得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74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,结合图像可得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①;当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,结合图像可得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②;联立</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①②可得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45" kern="0" spc="-94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45" kern="0" spc="-131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(另解:由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74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45" kern="0" spc="-86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,结合图像中左半部分图线可</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得</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8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时,小球在最高点只受重力,处于完</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全失重状态,</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时,小球做圆周运动所需的向心力大于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,通过最高点时</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杆对小球的弹力方向向下,</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11251075" y="804070"/>
          <a:ext cx="314324" cy="695324"/>
        </p:xfrm>
        <a:graphic>
          <a:graphicData uri="http://schemas.openxmlformats.org/presentationml/2006/ole">
            <mc:AlternateContent xmlns:mc="http://schemas.openxmlformats.org/markup-compatibility/2006">
              <mc:Choice xmlns:v="urn:schemas-microsoft-com:vml" Requires="v">
                <p:oleObj spid="_x0000_s46081" name="Equation" r:id="rId1" imgW="8229600" imgH="18288000" progId="">
                  <p:embed/>
                </p:oleObj>
              </mc:Choice>
              <mc:Fallback>
                <p:oleObj name="Equation" r:id="rId1" imgW="8229600" imgH="18288000" progId="">
                  <p:embed/>
                  <p:pic>
                    <p:nvPicPr>
                      <p:cNvPr id="0" name="图片 46080"/>
                      <p:cNvPicPr>
                        <a:picLocks noChangeAspect="1"/>
                      </p:cNvPicPr>
                      <p:nvPr/>
                    </p:nvPicPr>
                    <p:blipFill>
                      <a:blip r:embed="rId2"/>
                      <a:stretch>
                        <a:fillRect/>
                      </a:stretch>
                    </p:blipFill>
                    <p:spPr>
                      <a:xfrm>
                        <a:off x="11251075" y="804070"/>
                        <a:ext cx="314324" cy="6953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017573" y="2136500"/>
          <a:ext cx="266699" cy="657224"/>
        </p:xfrm>
        <a:graphic>
          <a:graphicData uri="http://schemas.openxmlformats.org/presentationml/2006/ole">
            <mc:AlternateContent xmlns:mc="http://schemas.openxmlformats.org/markup-compatibility/2006">
              <mc:Choice xmlns:v="urn:schemas-microsoft-com:vml" Requires="v">
                <p:oleObj spid="_x0000_s46082" name="Equation" r:id="rId3" imgW="7010400" imgH="17373600" progId="">
                  <p:embed/>
                </p:oleObj>
              </mc:Choice>
              <mc:Fallback>
                <p:oleObj name="Equation" r:id="rId3" imgW="7010400" imgH="17373600" progId="">
                  <p:embed/>
                  <p:pic>
                    <p:nvPicPr>
                      <p:cNvPr id="0" name="图片 46081"/>
                      <p:cNvPicPr>
                        <a:picLocks noChangeAspect="1"/>
                      </p:cNvPicPr>
                      <p:nvPr/>
                    </p:nvPicPr>
                    <p:blipFill>
                      <a:blip r:embed="rId4"/>
                      <a:stretch>
                        <a:fillRect/>
                      </a:stretch>
                    </p:blipFill>
                    <p:spPr>
                      <a:xfrm>
                        <a:off x="2017573" y="2136500"/>
                        <a:ext cx="26669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742801" y="2136500"/>
          <a:ext cx="219075" cy="657225"/>
        </p:xfrm>
        <a:graphic>
          <a:graphicData uri="http://schemas.openxmlformats.org/presentationml/2006/ole">
            <mc:AlternateContent xmlns:mc="http://schemas.openxmlformats.org/markup-compatibility/2006">
              <mc:Choice xmlns:v="urn:schemas-microsoft-com:vml" Requires="v">
                <p:oleObj spid="_x0000_s46083" name="Equation" r:id="rId5" imgW="5791200" imgH="17373600" progId="">
                  <p:embed/>
                </p:oleObj>
              </mc:Choice>
              <mc:Fallback>
                <p:oleObj name="Equation" r:id="rId5" imgW="5791200" imgH="17373600" progId="">
                  <p:embed/>
                  <p:pic>
                    <p:nvPicPr>
                      <p:cNvPr id="0" name="图片 46082"/>
                      <p:cNvPicPr>
                        <a:picLocks noChangeAspect="1"/>
                      </p:cNvPicPr>
                      <p:nvPr/>
                    </p:nvPicPr>
                    <p:blipFill>
                      <a:blip r:embed="rId6"/>
                      <a:stretch>
                        <a:fillRect/>
                      </a:stretch>
                    </p:blipFill>
                    <p:spPr>
                      <a:xfrm>
                        <a:off x="2742801" y="2136500"/>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394558" y="2098661"/>
          <a:ext cx="314324" cy="695324"/>
        </p:xfrm>
        <a:graphic>
          <a:graphicData uri="http://schemas.openxmlformats.org/presentationml/2006/ole">
            <mc:AlternateContent xmlns:mc="http://schemas.openxmlformats.org/markup-compatibility/2006">
              <mc:Choice xmlns:v="urn:schemas-microsoft-com:vml" Requires="v">
                <p:oleObj spid="_x0000_s46084" name="Equation" r:id="rId7" imgW="8229600" imgH="18288000" progId="">
                  <p:embed/>
                </p:oleObj>
              </mc:Choice>
              <mc:Fallback>
                <p:oleObj name="Equation" r:id="rId7" imgW="8229600" imgH="18288000" progId="">
                  <p:embed/>
                  <p:pic>
                    <p:nvPicPr>
                      <p:cNvPr id="0" name="图片 46083"/>
                      <p:cNvPicPr>
                        <a:picLocks noChangeAspect="1"/>
                      </p:cNvPicPr>
                      <p:nvPr/>
                    </p:nvPicPr>
                    <p:blipFill>
                      <a:blip r:embed="rId8"/>
                      <a:stretch>
                        <a:fillRect/>
                      </a:stretch>
                    </p:blipFill>
                    <p:spPr>
                      <a:xfrm>
                        <a:off x="5394558" y="2098661"/>
                        <a:ext cx="314324" cy="6953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893049" y="2136500"/>
          <a:ext cx="276225" cy="657225"/>
        </p:xfrm>
        <a:graphic>
          <a:graphicData uri="http://schemas.openxmlformats.org/presentationml/2006/ole">
            <mc:AlternateContent xmlns:mc="http://schemas.openxmlformats.org/markup-compatibility/2006">
              <mc:Choice xmlns:v="urn:schemas-microsoft-com:vml" Requires="v">
                <p:oleObj spid="_x0000_s46085" name="Equation" r:id="rId9" imgW="7315200" imgH="17373600" progId="">
                  <p:embed/>
                </p:oleObj>
              </mc:Choice>
              <mc:Fallback>
                <p:oleObj name="Equation" r:id="rId9" imgW="7315200" imgH="17373600" progId="">
                  <p:embed/>
                  <p:pic>
                    <p:nvPicPr>
                      <p:cNvPr id="0" name="图片 46084"/>
                      <p:cNvPicPr>
                        <a:picLocks noChangeAspect="1"/>
                      </p:cNvPicPr>
                      <p:nvPr/>
                    </p:nvPicPr>
                    <p:blipFill>
                      <a:blip r:embed="rId10"/>
                      <a:stretch>
                        <a:fillRect/>
                      </a:stretch>
                    </p:blipFill>
                    <p:spPr>
                      <a:xfrm>
                        <a:off x="6893049" y="2136500"/>
                        <a:ext cx="27622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74000" y="2852467"/>
          <a:ext cx="219075" cy="657224"/>
        </p:xfrm>
        <a:graphic>
          <a:graphicData uri="http://schemas.openxmlformats.org/presentationml/2006/ole">
            <mc:AlternateContent xmlns:mc="http://schemas.openxmlformats.org/markup-compatibility/2006">
              <mc:Choice xmlns:v="urn:schemas-microsoft-com:vml" Requires="v">
                <p:oleObj spid="_x0000_s46086" name="Equation" r:id="rId11" imgW="5791200" imgH="17373600" progId="">
                  <p:embed/>
                </p:oleObj>
              </mc:Choice>
              <mc:Fallback>
                <p:oleObj name="Equation" r:id="rId11" imgW="5791200" imgH="17373600" progId="">
                  <p:embed/>
                  <p:pic>
                    <p:nvPicPr>
                      <p:cNvPr id="0" name="图片 46085"/>
                      <p:cNvPicPr>
                        <a:picLocks noChangeAspect="1"/>
                      </p:cNvPicPr>
                      <p:nvPr/>
                    </p:nvPicPr>
                    <p:blipFill>
                      <a:blip r:embed="rId12"/>
                      <a:stretch>
                        <a:fillRect/>
                      </a:stretch>
                    </p:blipFill>
                    <p:spPr>
                      <a:xfrm>
                        <a:off x="774000" y="2852467"/>
                        <a:ext cx="219075"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165648" y="2852467"/>
          <a:ext cx="276224" cy="657224"/>
        </p:xfrm>
        <a:graphic>
          <a:graphicData uri="http://schemas.openxmlformats.org/presentationml/2006/ole">
            <mc:AlternateContent xmlns:mc="http://schemas.openxmlformats.org/markup-compatibility/2006">
              <mc:Choice xmlns:v="urn:schemas-microsoft-com:vml" Requires="v">
                <p:oleObj spid="_x0000_s46087" name="Equation" r:id="rId13" imgW="7315200" imgH="17373600" progId="">
                  <p:embed/>
                </p:oleObj>
              </mc:Choice>
              <mc:Fallback>
                <p:oleObj name="Equation" r:id="rId13" imgW="7315200" imgH="17373600" progId="">
                  <p:embed/>
                  <p:pic>
                    <p:nvPicPr>
                      <p:cNvPr id="0" name="图片 46086"/>
                      <p:cNvPicPr>
                        <a:picLocks noChangeAspect="1"/>
                      </p:cNvPicPr>
                      <p:nvPr/>
                    </p:nvPicPr>
                    <p:blipFill>
                      <a:blip r:embed="rId14"/>
                      <a:stretch>
                        <a:fillRect/>
                      </a:stretch>
                    </p:blipFill>
                    <p:spPr>
                      <a:xfrm>
                        <a:off x="1165648" y="2852467"/>
                        <a:ext cx="276224"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970044" y="2852467"/>
          <a:ext cx="219075" cy="657225"/>
        </p:xfrm>
        <a:graphic>
          <a:graphicData uri="http://schemas.openxmlformats.org/presentationml/2006/ole">
            <mc:AlternateContent xmlns:mc="http://schemas.openxmlformats.org/markup-compatibility/2006">
              <mc:Choice xmlns:v="urn:schemas-microsoft-com:vml" Requires="v">
                <p:oleObj spid="_x0000_s46088" name="Equation" r:id="rId15" imgW="5791200" imgH="17373600" progId="">
                  <p:embed/>
                </p:oleObj>
              </mc:Choice>
              <mc:Fallback>
                <p:oleObj name="Equation" r:id="rId15" imgW="5791200" imgH="17373600" progId="">
                  <p:embed/>
                  <p:pic>
                    <p:nvPicPr>
                      <p:cNvPr id="0" name="图片 46087"/>
                      <p:cNvPicPr>
                        <a:picLocks noChangeAspect="1"/>
                      </p:cNvPicPr>
                      <p:nvPr/>
                    </p:nvPicPr>
                    <p:blipFill>
                      <a:blip r:embed="rId16"/>
                      <a:stretch>
                        <a:fillRect/>
                      </a:stretch>
                    </p:blipFill>
                    <p:spPr>
                      <a:xfrm>
                        <a:off x="2970044" y="2852467"/>
                        <a:ext cx="2190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774882" y="2852467"/>
          <a:ext cx="266699" cy="657224"/>
        </p:xfrm>
        <a:graphic>
          <a:graphicData uri="http://schemas.openxmlformats.org/presentationml/2006/ole">
            <mc:AlternateContent xmlns:mc="http://schemas.openxmlformats.org/markup-compatibility/2006">
              <mc:Choice xmlns:v="urn:schemas-microsoft-com:vml" Requires="v">
                <p:oleObj spid="_x0000_s46089" name="Equation" r:id="rId17" imgW="7010400" imgH="17373600" progId="">
                  <p:embed/>
                </p:oleObj>
              </mc:Choice>
              <mc:Fallback>
                <p:oleObj name="Equation" r:id="rId17" imgW="7010400" imgH="17373600" progId="">
                  <p:embed/>
                  <p:pic>
                    <p:nvPicPr>
                      <p:cNvPr id="0" name="图片 46088"/>
                      <p:cNvPicPr>
                        <a:picLocks noChangeAspect="1"/>
                      </p:cNvPicPr>
                      <p:nvPr/>
                    </p:nvPicPr>
                    <p:blipFill>
                      <a:blip r:embed="rId18"/>
                      <a:stretch>
                        <a:fillRect/>
                      </a:stretch>
                    </p:blipFill>
                    <p:spPr>
                      <a:xfrm>
                        <a:off x="3774882" y="2852467"/>
                        <a:ext cx="266699"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805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进</a:t>
            </a:r>
            <a:r>
              <a:rPr lang="zh-CN" altLang="en-US" sz="2410" kern="0" dirty="0" smtClean="0">
                <a:solidFill>
                  <a:srgbClr val="000000"/>
                </a:solidFill>
                <a:latin typeface="Times New Roman" panose="02020603050405020304" pitchFamily="65" charset="-122"/>
                <a:ea typeface="华文细黑" panose="02010600040101010101" pitchFamily="65" charset="-122"/>
              </a:rPr>
              <a:t>阶2    (圆环模型)(多选)如图甲所示,质量为0.2 kg的小球套在竖直固定的光滑圆环</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上,并在圆环最高点保持静止。受到轻微扰动后,小球由静止开始沿着圆环运动,一段时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间后,小球与圆心的连线转过</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角度时,小球的速度大小为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与 cos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的关系如图乙所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.圆环半径为0.6 m</a:t>
            </a:r>
            <a:endParaRPr lang="zh-CN" altLang="en-US" dirty="0"/>
          </a:p>
        </p:txBody>
      </p:sp>
      <p:pic>
        <p:nvPicPr>
          <p:cNvPr id="3" name="图片 3" descr="textimage109.jpeg"/>
          <p:cNvPicPr>
            <a:picLocks noChangeAspect="1"/>
          </p:cNvPicPr>
          <p:nvPr/>
        </p:nvPicPr>
        <p:blipFill>
          <a:blip r:embed="rId1" cstate="print"/>
          <a:stretch>
            <a:fillRect/>
          </a:stretch>
        </p:blipFill>
        <p:spPr>
          <a:xfrm>
            <a:off x="7124612" y="2573453"/>
            <a:ext cx="1371600" cy="1809750"/>
          </a:xfrm>
          <a:prstGeom prst="rect">
            <a:avLst/>
          </a:prstGeom>
        </p:spPr>
      </p:pic>
      <p:pic>
        <p:nvPicPr>
          <p:cNvPr id="4" name="图片 4" descr="textimage110.jpeg"/>
          <p:cNvPicPr>
            <a:picLocks noChangeAspect="1"/>
          </p:cNvPicPr>
          <p:nvPr/>
        </p:nvPicPr>
        <p:blipFill>
          <a:blip r:embed="rId2" cstate="print"/>
          <a:stretch>
            <a:fillRect/>
          </a:stretch>
        </p:blipFill>
        <p:spPr>
          <a:xfrm>
            <a:off x="9155928" y="2420137"/>
            <a:ext cx="1961967" cy="2116381"/>
          </a:xfrm>
          <a:prstGeom prst="rect">
            <a:avLst/>
          </a:prstGeom>
        </p:spPr>
      </p:pic>
      <p:sp>
        <p:nvSpPr>
          <p:cNvPr id="5" name="TextBox 2"/>
          <p:cNvSpPr txBox="1"/>
          <p:nvPr/>
        </p:nvSpPr>
        <p:spPr>
          <a:xfrm>
            <a:off x="468000" y="3404044"/>
            <a:ext cx="11831400" cy="18378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0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时,小球所受合力为4 </a:t>
            </a:r>
            <a:r>
              <a:rPr lang="zh-CN" altLang="en-US" sz="2410" kern="0" dirty="0" smtClean="0">
                <a:solidFill>
                  <a:srgbClr val="000000"/>
                </a:solidFill>
                <a:latin typeface="Times New Roman" panose="02020603050405020304" pitchFamily="65" charset="-122"/>
                <a:ea typeface="华文细黑" panose="02010600040101010101" pitchFamily="65" charset="-122"/>
              </a:rPr>
              <a:t>N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C.0</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π过程中,圆环对小球的作用力一直增大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D.0</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π过程中,圆环对小球的作用力先减小后增大</a:t>
            </a:r>
            <a:endParaRPr lang="zh-CN" altLang="en-US" dirty="0"/>
          </a:p>
        </p:txBody>
      </p:sp>
      <p:graphicFrame>
        <p:nvGraphicFramePr>
          <p:cNvPr id="6" name="对象 5"/>
          <p:cNvGraphicFramePr>
            <a:graphicFrameLocks noChangeAspect="1"/>
          </p:cNvGraphicFramePr>
          <p:nvPr/>
        </p:nvGraphicFramePr>
        <p:xfrm>
          <a:off x="1067748" y="3491707"/>
          <a:ext cx="257174" cy="657224"/>
        </p:xfrm>
        <a:graphic>
          <a:graphicData uri="http://schemas.openxmlformats.org/presentationml/2006/ole">
            <mc:AlternateContent xmlns:mc="http://schemas.openxmlformats.org/markup-compatibility/2006">
              <mc:Choice xmlns:v="urn:schemas-microsoft-com:vml" Requires="v">
                <p:oleObj spid="_x0000_s47105" name="Equation" r:id="rId3" imgW="6705600" imgH="17373600" progId="">
                  <p:embed/>
                </p:oleObj>
              </mc:Choice>
              <mc:Fallback>
                <p:oleObj name="Equation" r:id="rId3" imgW="6705600" imgH="17373600" progId="">
                  <p:embed/>
                  <p:pic>
                    <p:nvPicPr>
                      <p:cNvPr id="0" name="图片 47104"/>
                      <p:cNvPicPr>
                        <a:picLocks noChangeAspect="1"/>
                      </p:cNvPicPr>
                      <p:nvPr/>
                    </p:nvPicPr>
                    <p:blipFill>
                      <a:blip r:embed="rId4"/>
                      <a:stretch>
                        <a:fillRect/>
                      </a:stretch>
                    </p:blipFill>
                    <p:spPr>
                      <a:xfrm>
                        <a:off x="1067748" y="3491707"/>
                        <a:ext cx="257174" cy="657224"/>
                      </a:xfrm>
                      <a:prstGeom prst="rect">
                        <a:avLst/>
                      </a:prstGeom>
                      <a:noFill/>
                      <a:ln w="9525">
                        <a:noFill/>
                      </a:ln>
                    </p:spPr>
                  </p:pic>
                </p:oleObj>
              </mc:Fallback>
            </mc:AlternateContent>
          </a:graphicData>
        </a:graphic>
      </p:graphicFrame>
      <p:sp>
        <p:nvSpPr>
          <p:cNvPr id="7" name="文本框 8"/>
          <p:cNvSpPr txBox="1"/>
          <p:nvPr/>
        </p:nvSpPr>
        <p:spPr>
          <a:xfrm>
            <a:off x="3226574" y="2420137"/>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551022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小球下滑过程中,由机械能守恒定律可得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,推得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;结合题图乙有2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=12 m</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=0.6 m,</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0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=0,小球处于圆心</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等高处,可得圆环对小球的弹力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74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 N;小球所受合力为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115" kern="0" spc="94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1630" kern="0" spc="129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N,</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a:t>
            </a:r>
            <a:endParaRPr lang="zh-CN" altLang="en-US" dirty="0">
              <a:solidFill>
                <a:srgbClr val="C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45" kern="0" spc="-101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时,由牛顿第二定律可得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74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的增大,</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也增大,所以</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必须减小,当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74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,随后有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74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的增大,</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也增大,</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所以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必须增大;</a:t>
            </a:r>
            <a:r>
              <a:rPr lang="zh-CN" altLang="en-US" sz="3045" kern="0" spc="-101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≤π的过程中,有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(180°-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74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的增大,</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也增</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大,所以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必须增大;所以0≤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≤π过程中,圆环对小球的作用力先减小后增大,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t>
            </a:r>
            <a:endParaRPr lang="en-US" altLang="zh-CN" sz="2410" kern="0" dirty="0" smtClean="0">
              <a:solidFill>
                <a:srgbClr val="C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8580083" y="563929"/>
          <a:ext cx="219075" cy="657225"/>
        </p:xfrm>
        <a:graphic>
          <a:graphicData uri="http://schemas.openxmlformats.org/presentationml/2006/ole">
            <mc:AlternateContent xmlns:mc="http://schemas.openxmlformats.org/markup-compatibility/2006">
              <mc:Choice xmlns:v="urn:schemas-microsoft-com:vml" Requires="v">
                <p:oleObj spid="_x0000_s48129" name="Equation" r:id="rId1" imgW="5791200" imgH="17373600" progId="">
                  <p:embed/>
                </p:oleObj>
              </mc:Choice>
              <mc:Fallback>
                <p:oleObj name="Equation" r:id="rId1" imgW="5791200" imgH="17373600" progId="">
                  <p:embed/>
                  <p:pic>
                    <p:nvPicPr>
                      <p:cNvPr id="0" name="图片 48128"/>
                      <p:cNvPicPr>
                        <a:picLocks noChangeAspect="1"/>
                      </p:cNvPicPr>
                      <p:nvPr/>
                    </p:nvPicPr>
                    <p:blipFill>
                      <a:blip r:embed="rId2"/>
                      <a:stretch>
                        <a:fillRect/>
                      </a:stretch>
                    </p:blipFill>
                    <p:spPr>
                      <a:xfrm>
                        <a:off x="8580083" y="563929"/>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967569" y="1265142"/>
          <a:ext cx="257175" cy="657225"/>
        </p:xfrm>
        <a:graphic>
          <a:graphicData uri="http://schemas.openxmlformats.org/presentationml/2006/ole">
            <mc:AlternateContent xmlns:mc="http://schemas.openxmlformats.org/markup-compatibility/2006">
              <mc:Choice xmlns:v="urn:schemas-microsoft-com:vml" Requires="v">
                <p:oleObj spid="_x0000_s48130" name="Equation" r:id="rId3" imgW="6705600" imgH="17373600" progId="">
                  <p:embed/>
                </p:oleObj>
              </mc:Choice>
              <mc:Fallback>
                <p:oleObj name="Equation" r:id="rId3" imgW="6705600" imgH="17373600" progId="">
                  <p:embed/>
                  <p:pic>
                    <p:nvPicPr>
                      <p:cNvPr id="0" name="图片 48129"/>
                      <p:cNvPicPr>
                        <a:picLocks noChangeAspect="1"/>
                      </p:cNvPicPr>
                      <p:nvPr/>
                    </p:nvPicPr>
                    <p:blipFill>
                      <a:blip r:embed="rId4"/>
                      <a:stretch>
                        <a:fillRect/>
                      </a:stretch>
                    </p:blipFill>
                    <p:spPr>
                      <a:xfrm>
                        <a:off x="7967569" y="1265142"/>
                        <a:ext cx="2571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202220" y="1950219"/>
          <a:ext cx="314324" cy="695324"/>
        </p:xfrm>
        <a:graphic>
          <a:graphicData uri="http://schemas.openxmlformats.org/presentationml/2006/ole">
            <mc:AlternateContent xmlns:mc="http://schemas.openxmlformats.org/markup-compatibility/2006">
              <mc:Choice xmlns:v="urn:schemas-microsoft-com:vml" Requires="v">
                <p:oleObj spid="_x0000_s48131" name="Equation" r:id="rId5" imgW="8229600" imgH="18288000" progId="">
                  <p:embed/>
                </p:oleObj>
              </mc:Choice>
              <mc:Fallback>
                <p:oleObj name="Equation" r:id="rId5" imgW="8229600" imgH="18288000" progId="">
                  <p:embed/>
                  <p:pic>
                    <p:nvPicPr>
                      <p:cNvPr id="0" name="图片 48130"/>
                      <p:cNvPicPr>
                        <a:picLocks noChangeAspect="1"/>
                      </p:cNvPicPr>
                      <p:nvPr/>
                    </p:nvPicPr>
                    <p:blipFill>
                      <a:blip r:embed="rId6"/>
                      <a:stretch>
                        <a:fillRect/>
                      </a:stretch>
                    </p:blipFill>
                    <p:spPr>
                      <a:xfrm>
                        <a:off x="5202220" y="1950219"/>
                        <a:ext cx="314324" cy="6953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726392" y="2074342"/>
          <a:ext cx="1466849" cy="457199"/>
        </p:xfrm>
        <a:graphic>
          <a:graphicData uri="http://schemas.openxmlformats.org/presentationml/2006/ole">
            <mc:AlternateContent xmlns:mc="http://schemas.openxmlformats.org/markup-compatibility/2006">
              <mc:Choice xmlns:v="urn:schemas-microsoft-com:vml" Requires="v">
                <p:oleObj spid="_x0000_s48132" name="Equation" r:id="rId7" imgW="38709600" imgH="12192000" progId="">
                  <p:embed/>
                </p:oleObj>
              </mc:Choice>
              <mc:Fallback>
                <p:oleObj name="Equation" r:id="rId7" imgW="38709600" imgH="12192000" progId="">
                  <p:embed/>
                  <p:pic>
                    <p:nvPicPr>
                      <p:cNvPr id="0" name="图片 48131"/>
                      <p:cNvPicPr>
                        <a:picLocks noChangeAspect="1"/>
                      </p:cNvPicPr>
                      <p:nvPr/>
                    </p:nvPicPr>
                    <p:blipFill>
                      <a:blip r:embed="rId8"/>
                      <a:stretch>
                        <a:fillRect/>
                      </a:stretch>
                    </p:blipFill>
                    <p:spPr>
                      <a:xfrm>
                        <a:off x="8726392" y="2074342"/>
                        <a:ext cx="1466849" cy="4571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0518816" y="2111921"/>
          <a:ext cx="371475" cy="352425"/>
        </p:xfrm>
        <a:graphic>
          <a:graphicData uri="http://schemas.openxmlformats.org/presentationml/2006/ole">
            <mc:AlternateContent xmlns:mc="http://schemas.openxmlformats.org/markup-compatibility/2006">
              <mc:Choice xmlns:v="urn:schemas-microsoft-com:vml" Requires="v">
                <p:oleObj spid="_x0000_s48133" name="Equation" r:id="rId9" imgW="9753600" imgH="9448800" progId="">
                  <p:embed/>
                </p:oleObj>
              </mc:Choice>
              <mc:Fallback>
                <p:oleObj name="Equation" r:id="rId9" imgW="9753600" imgH="9448800" progId="">
                  <p:embed/>
                  <p:pic>
                    <p:nvPicPr>
                      <p:cNvPr id="0" name="图片 48132"/>
                      <p:cNvPicPr>
                        <a:picLocks noChangeAspect="1"/>
                      </p:cNvPicPr>
                      <p:nvPr/>
                    </p:nvPicPr>
                    <p:blipFill>
                      <a:blip r:embed="rId10"/>
                      <a:stretch>
                        <a:fillRect/>
                      </a:stretch>
                    </p:blipFill>
                    <p:spPr>
                      <a:xfrm>
                        <a:off x="10518816" y="2111921"/>
                        <a:ext cx="371475" cy="3524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012128" y="2725729"/>
          <a:ext cx="257174" cy="657224"/>
        </p:xfrm>
        <a:graphic>
          <a:graphicData uri="http://schemas.openxmlformats.org/presentationml/2006/ole">
            <mc:AlternateContent xmlns:mc="http://schemas.openxmlformats.org/markup-compatibility/2006">
              <mc:Choice xmlns:v="urn:schemas-microsoft-com:vml" Requires="v">
                <p:oleObj spid="_x0000_s48134" name="Equation" r:id="rId11" imgW="6705600" imgH="17373600" progId="">
                  <p:embed/>
                </p:oleObj>
              </mc:Choice>
              <mc:Fallback>
                <p:oleObj name="Equation" r:id="rId11" imgW="6705600" imgH="17373600" progId="">
                  <p:embed/>
                  <p:pic>
                    <p:nvPicPr>
                      <p:cNvPr id="0" name="图片 48133"/>
                      <p:cNvPicPr>
                        <a:picLocks noChangeAspect="1"/>
                      </p:cNvPicPr>
                      <p:nvPr/>
                    </p:nvPicPr>
                    <p:blipFill>
                      <a:blip r:embed="rId12"/>
                      <a:stretch>
                        <a:fillRect/>
                      </a:stretch>
                    </p:blipFill>
                    <p:spPr>
                      <a:xfrm>
                        <a:off x="2012128" y="2725729"/>
                        <a:ext cx="257174"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298540" y="2687889"/>
          <a:ext cx="314324" cy="695324"/>
        </p:xfrm>
        <a:graphic>
          <a:graphicData uri="http://schemas.openxmlformats.org/presentationml/2006/ole">
            <mc:AlternateContent xmlns:mc="http://schemas.openxmlformats.org/markup-compatibility/2006">
              <mc:Choice xmlns:v="urn:schemas-microsoft-com:vml" Requires="v">
                <p:oleObj spid="_x0000_s48135" name="Equation" r:id="rId13" imgW="8229600" imgH="18288000" progId="">
                  <p:embed/>
                </p:oleObj>
              </mc:Choice>
              <mc:Fallback>
                <p:oleObj name="Equation" r:id="rId13" imgW="8229600" imgH="18288000" progId="">
                  <p:embed/>
                  <p:pic>
                    <p:nvPicPr>
                      <p:cNvPr id="0" name="图片 48134"/>
                      <p:cNvPicPr>
                        <a:picLocks noChangeAspect="1"/>
                      </p:cNvPicPr>
                      <p:nvPr/>
                    </p:nvPicPr>
                    <p:blipFill>
                      <a:blip r:embed="rId14"/>
                      <a:stretch>
                        <a:fillRect/>
                      </a:stretch>
                    </p:blipFill>
                    <p:spPr>
                      <a:xfrm>
                        <a:off x="7298540" y="2687889"/>
                        <a:ext cx="314324" cy="6953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829916" y="3425560"/>
          <a:ext cx="314324" cy="695324"/>
        </p:xfrm>
        <a:graphic>
          <a:graphicData uri="http://schemas.openxmlformats.org/presentationml/2006/ole">
            <mc:AlternateContent xmlns:mc="http://schemas.openxmlformats.org/markup-compatibility/2006">
              <mc:Choice xmlns:v="urn:schemas-microsoft-com:vml" Requires="v">
                <p:oleObj spid="_x0000_s48136" name="Equation" r:id="rId15" imgW="8229600" imgH="18288000" progId="">
                  <p:embed/>
                </p:oleObj>
              </mc:Choice>
              <mc:Fallback>
                <p:oleObj name="Equation" r:id="rId15" imgW="8229600" imgH="18288000" progId="">
                  <p:embed/>
                  <p:pic>
                    <p:nvPicPr>
                      <p:cNvPr id="0" name="图片 48135"/>
                      <p:cNvPicPr>
                        <a:picLocks noChangeAspect="1"/>
                      </p:cNvPicPr>
                      <p:nvPr/>
                    </p:nvPicPr>
                    <p:blipFill>
                      <a:blip r:embed="rId16"/>
                      <a:stretch>
                        <a:fillRect/>
                      </a:stretch>
                    </p:blipFill>
                    <p:spPr>
                      <a:xfrm>
                        <a:off x="4829916" y="3425560"/>
                        <a:ext cx="314324" cy="6953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8060965" y="3425560"/>
          <a:ext cx="314324" cy="695324"/>
        </p:xfrm>
        <a:graphic>
          <a:graphicData uri="http://schemas.openxmlformats.org/presentationml/2006/ole">
            <mc:AlternateContent xmlns:mc="http://schemas.openxmlformats.org/markup-compatibility/2006">
              <mc:Choice xmlns:v="urn:schemas-microsoft-com:vml" Requires="v">
                <p:oleObj spid="_x0000_s48137" name="Equation" r:id="rId17" imgW="8229600" imgH="18288000" progId="">
                  <p:embed/>
                </p:oleObj>
              </mc:Choice>
              <mc:Fallback>
                <p:oleObj name="Equation" r:id="rId17" imgW="8229600" imgH="18288000" progId="">
                  <p:embed/>
                  <p:pic>
                    <p:nvPicPr>
                      <p:cNvPr id="0" name="图片 48136"/>
                      <p:cNvPicPr>
                        <a:picLocks noChangeAspect="1"/>
                      </p:cNvPicPr>
                      <p:nvPr/>
                    </p:nvPicPr>
                    <p:blipFill>
                      <a:blip r:embed="rId18"/>
                      <a:stretch>
                        <a:fillRect/>
                      </a:stretch>
                    </p:blipFill>
                    <p:spPr>
                      <a:xfrm>
                        <a:off x="8060965" y="3425560"/>
                        <a:ext cx="314324" cy="6953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2686709" y="4201070"/>
          <a:ext cx="257174" cy="657224"/>
        </p:xfrm>
        <a:graphic>
          <a:graphicData uri="http://schemas.openxmlformats.org/presentationml/2006/ole">
            <mc:AlternateContent xmlns:mc="http://schemas.openxmlformats.org/markup-compatibility/2006">
              <mc:Choice xmlns:v="urn:schemas-microsoft-com:vml" Requires="v">
                <p:oleObj spid="_x0000_s48138" name="Equation" r:id="rId19" imgW="6705600" imgH="17373600" progId="">
                  <p:embed/>
                </p:oleObj>
              </mc:Choice>
              <mc:Fallback>
                <p:oleObj name="Equation" r:id="rId19" imgW="6705600" imgH="17373600" progId="">
                  <p:embed/>
                  <p:pic>
                    <p:nvPicPr>
                      <p:cNvPr id="0" name="图片 48137"/>
                      <p:cNvPicPr>
                        <a:picLocks noChangeAspect="1"/>
                      </p:cNvPicPr>
                      <p:nvPr/>
                    </p:nvPicPr>
                    <p:blipFill>
                      <a:blip r:embed="rId20"/>
                      <a:stretch>
                        <a:fillRect/>
                      </a:stretch>
                    </p:blipFill>
                    <p:spPr>
                      <a:xfrm>
                        <a:off x="2686709" y="4201070"/>
                        <a:ext cx="257174" cy="657224"/>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8202075" y="4163230"/>
          <a:ext cx="314324" cy="695324"/>
        </p:xfrm>
        <a:graphic>
          <a:graphicData uri="http://schemas.openxmlformats.org/presentationml/2006/ole">
            <mc:AlternateContent xmlns:mc="http://schemas.openxmlformats.org/markup-compatibility/2006">
              <mc:Choice xmlns:v="urn:schemas-microsoft-com:vml" Requires="v">
                <p:oleObj spid="_x0000_s48139" name="Equation" r:id="rId21" imgW="8229600" imgH="18288000" progId="">
                  <p:embed/>
                </p:oleObj>
              </mc:Choice>
              <mc:Fallback>
                <p:oleObj name="Equation" r:id="rId21" imgW="8229600" imgH="18288000" progId="">
                  <p:embed/>
                  <p:pic>
                    <p:nvPicPr>
                      <p:cNvPr id="0" name="图片 48138"/>
                      <p:cNvPicPr>
                        <a:picLocks noChangeAspect="1"/>
                      </p:cNvPicPr>
                      <p:nvPr/>
                    </p:nvPicPr>
                    <p:blipFill>
                      <a:blip r:embed="rId22"/>
                      <a:stretch>
                        <a:fillRect/>
                      </a:stretch>
                    </p:blipFill>
                    <p:spPr>
                      <a:xfrm>
                        <a:off x="8202075" y="4163230"/>
                        <a:ext cx="314324" cy="6953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00.xml><?xml version="1.0" encoding="utf-8"?>
<CustomerInfo>
  <UserName>Administrator</UserName>
  <CompanyName>微软中国</CompanyName>
  <MachineID>WS103</MachineID>
  <ToolID>ljRTAAAAKGU=</ToolID>
  <Data><![CDATA[bGpSVEFBQUFLR1U9]]></Data>
</CustomerInfo>
</file>

<file path=customXml/item101.xml><?xml version="1.0" encoding="utf-8"?>
<CustomerInfo>
  <UserName>Administrator</UserName>
  <CompanyName>微软中国</CompanyName>
  <MachineID>WS103</MachineID>
  <ToolID>ljRTAAAAKGU=</ToolID>
  <Data><![CDATA[bGpSVEFBQUFLR1U9]]></Data>
</CustomerInfo>
</file>

<file path=customXml/item102.xml><?xml version="1.0" encoding="utf-8"?>
<CustomerInfo>
  <UserName>Administrator</UserName>
  <CompanyName>微软中国</CompanyName>
  <MachineID>WS103</MachineID>
  <ToolID>ljRTAAAAKGU=</ToolID>
  <Data><![CDATA[bGpSVEFBQUFLR1U9]]></Data>
</CustomerInfo>
</file>

<file path=customXml/item103.xml><?xml version="1.0" encoding="utf-8"?>
<CustomerInfo>
  <UserName>Administrator</UserName>
  <CompanyName>微软中国</CompanyName>
  <MachineID>WS103</MachineID>
  <ToolID>ljRTAAAAKGU=</ToolID>
  <Data><![CDATA[bGpSVEFBQUFLR1U9]]></Data>
</CustomerInfo>
</file>

<file path=customXml/item104.xml><?xml version="1.0" encoding="utf-8"?>
<CustomerInfo>
  <UserName>Administrator</UserName>
  <CompanyName>微软中国</CompanyName>
  <MachineID>WS103</MachineID>
  <ToolID>ljRTAAAAKGU=</ToolID>
  <Data><![CDATA[bGpSVEFBQUFLR1U9]]></Data>
</CustomerInfo>
</file>

<file path=customXml/item105.xml><?xml version="1.0" encoding="utf-8"?>
<CustomerInfo>
  <UserName>Administrator</UserName>
  <CompanyName>微软中国</CompanyName>
  <MachineID>WS103</MachineID>
  <ToolID>ljRTAAAAKGU=</ToolID>
  <Data><![CDATA[bGpSVEFBQUFLR1U9]]></Data>
</CustomerInfo>
</file>

<file path=customXml/item106.xml><?xml version="1.0" encoding="utf-8"?>
<CustomerInfo>
  <UserName>Administrator</UserName>
  <CompanyName>微软中国</CompanyName>
  <MachineID>WS103</MachineID>
  <ToolID>ljRTAAAAKGU=</ToolID>
  <Data><![CDATA[bGpSVEFBQUFLR1U9]]></Data>
</CustomerInfo>
</file>

<file path=customXml/item107.xml><?xml version="1.0" encoding="utf-8"?>
<CustomerInfo>
  <UserName>Administrator</UserName>
  <CompanyName>微软中国</CompanyName>
  <MachineID>WS103</MachineID>
  <ToolID>ljRTAAAAKGU=</ToolID>
  <Data><![CDATA[bGpSVEFBQUFLR1U9]]></Data>
</CustomerInfo>
</file>

<file path=customXml/item108.xml><?xml version="1.0" encoding="utf-8"?>
<CustomerInfo>
  <UserName>Administrator</UserName>
  <CompanyName>微软中国</CompanyName>
  <MachineID>WS103</MachineID>
  <ToolID>ljRTAAAAKGU=</ToolID>
  <Data><![CDATA[bGpSVEFBQUFLR1U9]]></Data>
</CustomerInfo>
</file>

<file path=customXml/item109.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10.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83.xml><?xml version="1.0" encoding="utf-8"?>
<CustomerInfo>
  <UserName>Administrator</UserName>
  <CompanyName>微软中国</CompanyName>
  <MachineID>WS103</MachineID>
  <ToolID>ljRTAAAAKGU=</ToolID>
  <Data><![CDATA[bGpSVEFBQUFLR1U9]]></Data>
</CustomerInfo>
</file>

<file path=customXml/item84.xml><?xml version="1.0" encoding="utf-8"?>
<CustomerInfo>
  <UserName>Administrator</UserName>
  <CompanyName>微软中国</CompanyName>
  <MachineID>WS103</MachineID>
  <ToolID>ljRTAAAAKGU=</ToolID>
  <Data><![CDATA[bGpSVEFBQUFLR1U9]]></Data>
</CustomerInfo>
</file>

<file path=customXml/item85.xml><?xml version="1.0" encoding="utf-8"?>
<CustomerInfo>
  <UserName>Administrator</UserName>
  <CompanyName>微软中国</CompanyName>
  <MachineID>WS103</MachineID>
  <ToolID>ljRTAAAAKGU=</ToolID>
  <Data><![CDATA[bGpSVEFBQUFLR1U9]]></Data>
</CustomerInfo>
</file>

<file path=customXml/item86.xml><?xml version="1.0" encoding="utf-8"?>
<CustomerInfo>
  <UserName>Administrator</UserName>
  <CompanyName>微软中国</CompanyName>
  <MachineID>WS103</MachineID>
  <ToolID>ljRTAAAAKGU=</ToolID>
  <Data><![CDATA[bGpSVEFBQUFLR1U9]]></Data>
</CustomerInfo>
</file>

<file path=customXml/item87.xml><?xml version="1.0" encoding="utf-8"?>
<CustomerInfo>
  <UserName>Administrator</UserName>
  <CompanyName>微软中国</CompanyName>
  <MachineID>WS103</MachineID>
  <ToolID>ljRTAAAAKGU=</ToolID>
  <Data><![CDATA[bGpSVEFBQUFLR1U9]]></Data>
</CustomerInfo>
</file>

<file path=customXml/item88.xml><?xml version="1.0" encoding="utf-8"?>
<CustomerInfo>
  <UserName>Administrator</UserName>
  <CompanyName>微软中国</CompanyName>
  <MachineID>WS103</MachineID>
  <ToolID>ljRTAAAAKGU=</ToolID>
  <Data><![CDATA[bGpSVEFBQUFLR1U9]]></Data>
</CustomerInfo>
</file>

<file path=customXml/item89.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90.xml><?xml version="1.0" encoding="utf-8"?>
<CustomerInfo>
  <UserName>Administrator</UserName>
  <CompanyName>微软中国</CompanyName>
  <MachineID>WS103</MachineID>
  <ToolID>ljRTAAAAKGU=</ToolID>
  <Data><![CDATA[bGpSVEFBQUFLR1U9]]></Data>
</CustomerInfo>
</file>

<file path=customXml/item91.xml><?xml version="1.0" encoding="utf-8"?>
<CustomerInfo>
  <UserName>Administrator</UserName>
  <CompanyName>微软中国</CompanyName>
  <MachineID>WS103</MachineID>
  <ToolID>ljRTAAAAKGU=</ToolID>
  <Data><![CDATA[bGpSVEFBQUFLR1U9]]></Data>
</CustomerInfo>
</file>

<file path=customXml/item92.xml><?xml version="1.0" encoding="utf-8"?>
<CustomerInfo>
  <UserName>Administrator</UserName>
  <CompanyName>微软中国</CompanyName>
  <MachineID>WS103</MachineID>
  <ToolID>ljRTAAAAKGU=</ToolID>
  <Data><![CDATA[bGpSVEFBQUFLR1U9]]></Data>
</CustomerInfo>
</file>

<file path=customXml/item93.xml><?xml version="1.0" encoding="utf-8"?>
<CustomerInfo>
  <UserName>Administrator</UserName>
  <CompanyName>微软中国</CompanyName>
  <MachineID>WS103</MachineID>
  <ToolID>ljRTAAAAKGU=</ToolID>
  <Data><![CDATA[bGpSVEFBQUFLR1U9]]></Data>
</CustomerInfo>
</file>

<file path=customXml/item94.xml><?xml version="1.0" encoding="utf-8"?>
<CustomerInfo>
  <UserName>Administrator</UserName>
  <CompanyName>微软中国</CompanyName>
  <MachineID>WS103</MachineID>
  <ToolID>ljRTAAAAKGU=</ToolID>
  <Data><![CDATA[bGpSVEFBQUFLR1U9]]></Data>
</CustomerInfo>
</file>

<file path=customXml/item95.xml><?xml version="1.0" encoding="utf-8"?>
<CustomerInfo>
  <UserName>Administrator</UserName>
  <CompanyName>微软中国</CompanyName>
  <MachineID>WS103</MachineID>
  <ToolID>ljRTAAAAKGU=</ToolID>
  <Data><![CDATA[bGpSVEFBQUFLR1U9]]></Data>
</CustomerInfo>
</file>

<file path=customXml/item96.xml><?xml version="1.0" encoding="utf-8"?>
<CustomerInfo>
  <UserName>Administrator</UserName>
  <CompanyName>微软中国</CompanyName>
  <MachineID>WS103</MachineID>
  <ToolID>ljRTAAAAKGU=</ToolID>
  <Data><![CDATA[bGpSVEFBQUFLR1U9]]></Data>
</CustomerInfo>
</file>

<file path=customXml/item97.xml><?xml version="1.0" encoding="utf-8"?>
<CustomerInfo>
  <UserName>Administrator</UserName>
  <CompanyName>微软中国</CompanyName>
  <MachineID>WS103</MachineID>
  <ToolID>ljRTAAAAKGU=</ToolID>
  <Data><![CDATA[bGpSVEFBQUFLR1U9]]></Data>
</CustomerInfo>
</file>

<file path=customXml/item98.xml><?xml version="1.0" encoding="utf-8"?>
<CustomerInfo>
  <UserName>Administrator</UserName>
  <CompanyName>微软中国</CompanyName>
  <MachineID>WS103</MachineID>
  <ToolID>ljRTAAAAKGU=</ToolID>
  <Data><![CDATA[bGpSVEFBQUFLR1U9]]></Data>
</CustomerInfo>
</file>

<file path=customXml/item9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1E06CA40-E438-4049-BC82-0F171F6B5C9A}">
  <ds:schemaRefs/>
</ds:datastoreItem>
</file>

<file path=customXml/itemProps10.xml><?xml version="1.0" encoding="utf-8"?>
<ds:datastoreItem xmlns:ds="http://schemas.openxmlformats.org/officeDocument/2006/customXml" ds:itemID="{1E62E0C3-AA6F-47A4-8DBA-BD2B018B275C}">
  <ds:schemaRefs/>
</ds:datastoreItem>
</file>

<file path=customXml/itemProps100.xml><?xml version="1.0" encoding="utf-8"?>
<ds:datastoreItem xmlns:ds="http://schemas.openxmlformats.org/officeDocument/2006/customXml" ds:itemID="{2819FF52-298D-47B7-BD93-75399E822F85}">
  <ds:schemaRefs/>
</ds:datastoreItem>
</file>

<file path=customXml/itemProps101.xml><?xml version="1.0" encoding="utf-8"?>
<ds:datastoreItem xmlns:ds="http://schemas.openxmlformats.org/officeDocument/2006/customXml" ds:itemID="{B1E495C6-FF25-4DF0-AEFD-70FA8AA2025E}">
  <ds:schemaRefs/>
</ds:datastoreItem>
</file>

<file path=customXml/itemProps102.xml><?xml version="1.0" encoding="utf-8"?>
<ds:datastoreItem xmlns:ds="http://schemas.openxmlformats.org/officeDocument/2006/customXml" ds:itemID="{06F0DE27-13DC-4FF6-A2FB-186D91D08161}">
  <ds:schemaRefs/>
</ds:datastoreItem>
</file>

<file path=customXml/itemProps103.xml><?xml version="1.0" encoding="utf-8"?>
<ds:datastoreItem xmlns:ds="http://schemas.openxmlformats.org/officeDocument/2006/customXml" ds:itemID="{315323DE-BEEB-4178-823D-9FB05B5F0706}">
  <ds:schemaRefs/>
</ds:datastoreItem>
</file>

<file path=customXml/itemProps104.xml><?xml version="1.0" encoding="utf-8"?>
<ds:datastoreItem xmlns:ds="http://schemas.openxmlformats.org/officeDocument/2006/customXml" ds:itemID="{CE8BB109-71D2-44BC-BE46-72CAF5EE6F12}">
  <ds:schemaRefs/>
</ds:datastoreItem>
</file>

<file path=customXml/itemProps105.xml><?xml version="1.0" encoding="utf-8"?>
<ds:datastoreItem xmlns:ds="http://schemas.openxmlformats.org/officeDocument/2006/customXml" ds:itemID="{715224CC-2474-4ED8-B268-7885301EC1B2}">
  <ds:schemaRefs/>
</ds:datastoreItem>
</file>

<file path=customXml/itemProps106.xml><?xml version="1.0" encoding="utf-8"?>
<ds:datastoreItem xmlns:ds="http://schemas.openxmlformats.org/officeDocument/2006/customXml" ds:itemID="{CE0F818F-3DC2-4A25-98BF-8896B233200B}">
  <ds:schemaRefs/>
</ds:datastoreItem>
</file>

<file path=customXml/itemProps107.xml><?xml version="1.0" encoding="utf-8"?>
<ds:datastoreItem xmlns:ds="http://schemas.openxmlformats.org/officeDocument/2006/customXml" ds:itemID="{F26803EA-4DD3-4B84-A91D-479DAC81AAC6}">
  <ds:schemaRefs/>
</ds:datastoreItem>
</file>

<file path=customXml/itemProps108.xml><?xml version="1.0" encoding="utf-8"?>
<ds:datastoreItem xmlns:ds="http://schemas.openxmlformats.org/officeDocument/2006/customXml" ds:itemID="{9FC06D1E-B5C3-4B6A-BB69-200DB3D7871D}">
  <ds:schemaRefs/>
</ds:datastoreItem>
</file>

<file path=customXml/itemProps109.xml><?xml version="1.0" encoding="utf-8"?>
<ds:datastoreItem xmlns:ds="http://schemas.openxmlformats.org/officeDocument/2006/customXml" ds:itemID="{521B849E-0CB4-43DA-8379-A13F8EEB9AB9}">
  <ds:schemaRefs/>
</ds:datastoreItem>
</file>

<file path=customXml/itemProps11.xml><?xml version="1.0" encoding="utf-8"?>
<ds:datastoreItem xmlns:ds="http://schemas.openxmlformats.org/officeDocument/2006/customXml" ds:itemID="{2DE68EB5-6A9A-404E-9A00-8434A99E4DD0}">
  <ds:schemaRefs/>
</ds:datastoreItem>
</file>

<file path=customXml/itemProps110.xml><?xml version="1.0" encoding="utf-8"?>
<ds:datastoreItem xmlns:ds="http://schemas.openxmlformats.org/officeDocument/2006/customXml" ds:itemID="{553F1440-6D4A-4FE9-9212-99B6EDE84436}">
  <ds:schemaRefs/>
</ds:datastoreItem>
</file>

<file path=customXml/itemProps12.xml><?xml version="1.0" encoding="utf-8"?>
<ds:datastoreItem xmlns:ds="http://schemas.openxmlformats.org/officeDocument/2006/customXml" ds:itemID="{97013EB1-5D77-42EE-AD15-BBBE836F07E7}">
  <ds:schemaRefs/>
</ds:datastoreItem>
</file>

<file path=customXml/itemProps13.xml><?xml version="1.0" encoding="utf-8"?>
<ds:datastoreItem xmlns:ds="http://schemas.openxmlformats.org/officeDocument/2006/customXml" ds:itemID="{29FB3D79-698A-49BE-B69A-E07208167CAE}">
  <ds:schemaRefs/>
</ds:datastoreItem>
</file>

<file path=customXml/itemProps14.xml><?xml version="1.0" encoding="utf-8"?>
<ds:datastoreItem xmlns:ds="http://schemas.openxmlformats.org/officeDocument/2006/customXml" ds:itemID="{D287A9C7-94DC-4BF1-BBC9-6D340BDE0B45}">
  <ds:schemaRefs/>
</ds:datastoreItem>
</file>

<file path=customXml/itemProps15.xml><?xml version="1.0" encoding="utf-8"?>
<ds:datastoreItem xmlns:ds="http://schemas.openxmlformats.org/officeDocument/2006/customXml" ds:itemID="{FCBA6226-1C5E-4AB9-8A2B-1FE7DA3EC040}">
  <ds:schemaRefs/>
</ds:datastoreItem>
</file>

<file path=customXml/itemProps16.xml><?xml version="1.0" encoding="utf-8"?>
<ds:datastoreItem xmlns:ds="http://schemas.openxmlformats.org/officeDocument/2006/customXml" ds:itemID="{81093C3F-11D4-4334-AFC5-D1C7D7285951}">
  <ds:schemaRefs/>
</ds:datastoreItem>
</file>

<file path=customXml/itemProps17.xml><?xml version="1.0" encoding="utf-8"?>
<ds:datastoreItem xmlns:ds="http://schemas.openxmlformats.org/officeDocument/2006/customXml" ds:itemID="{B83B2925-1A73-41C0-8ED0-D4739069F2B3}">
  <ds:schemaRefs/>
</ds:datastoreItem>
</file>

<file path=customXml/itemProps18.xml><?xml version="1.0" encoding="utf-8"?>
<ds:datastoreItem xmlns:ds="http://schemas.openxmlformats.org/officeDocument/2006/customXml" ds:itemID="{EAF16A7D-E6B8-47EC-948D-6C2F6198B78D}">
  <ds:schemaRefs/>
</ds:datastoreItem>
</file>

<file path=customXml/itemProps19.xml><?xml version="1.0" encoding="utf-8"?>
<ds:datastoreItem xmlns:ds="http://schemas.openxmlformats.org/officeDocument/2006/customXml" ds:itemID="{0A61F646-6352-4679-837D-523CD8070E60}">
  <ds:schemaRefs/>
</ds:datastoreItem>
</file>

<file path=customXml/itemProps2.xml><?xml version="1.0" encoding="utf-8"?>
<ds:datastoreItem xmlns:ds="http://schemas.openxmlformats.org/officeDocument/2006/customXml" ds:itemID="{F342E9A7-D7B2-41C1-B14D-C394C0677DF1}">
  <ds:schemaRefs/>
</ds:datastoreItem>
</file>

<file path=customXml/itemProps20.xml><?xml version="1.0" encoding="utf-8"?>
<ds:datastoreItem xmlns:ds="http://schemas.openxmlformats.org/officeDocument/2006/customXml" ds:itemID="{F09FECBB-2C65-4BEB-8828-1F7ADF9B77E1}">
  <ds:schemaRefs/>
</ds:datastoreItem>
</file>

<file path=customXml/itemProps21.xml><?xml version="1.0" encoding="utf-8"?>
<ds:datastoreItem xmlns:ds="http://schemas.openxmlformats.org/officeDocument/2006/customXml" ds:itemID="{3BFCE6CF-E578-40DB-9CC0-12188DAA5EBF}">
  <ds:schemaRefs/>
</ds:datastoreItem>
</file>

<file path=customXml/itemProps22.xml><?xml version="1.0" encoding="utf-8"?>
<ds:datastoreItem xmlns:ds="http://schemas.openxmlformats.org/officeDocument/2006/customXml" ds:itemID="{50538C67-4BD6-49E4-9C6E-0CC349DBDD91}">
  <ds:schemaRefs/>
</ds:datastoreItem>
</file>

<file path=customXml/itemProps23.xml><?xml version="1.0" encoding="utf-8"?>
<ds:datastoreItem xmlns:ds="http://schemas.openxmlformats.org/officeDocument/2006/customXml" ds:itemID="{D5412EF5-B3F0-4A28-9C79-282EFF064DE3}">
  <ds:schemaRefs/>
</ds:datastoreItem>
</file>

<file path=customXml/itemProps24.xml><?xml version="1.0" encoding="utf-8"?>
<ds:datastoreItem xmlns:ds="http://schemas.openxmlformats.org/officeDocument/2006/customXml" ds:itemID="{2427F218-BDE9-428E-B6DA-6093D885E442}">
  <ds:schemaRefs/>
</ds:datastoreItem>
</file>

<file path=customXml/itemProps25.xml><?xml version="1.0" encoding="utf-8"?>
<ds:datastoreItem xmlns:ds="http://schemas.openxmlformats.org/officeDocument/2006/customXml" ds:itemID="{67793E55-2B32-422B-A548-EC89DCE995C0}">
  <ds:schemaRefs/>
</ds:datastoreItem>
</file>

<file path=customXml/itemProps26.xml><?xml version="1.0" encoding="utf-8"?>
<ds:datastoreItem xmlns:ds="http://schemas.openxmlformats.org/officeDocument/2006/customXml" ds:itemID="{7126638F-5FBE-4692-A297-530DA99BC69D}">
  <ds:schemaRefs/>
</ds:datastoreItem>
</file>

<file path=customXml/itemProps27.xml><?xml version="1.0" encoding="utf-8"?>
<ds:datastoreItem xmlns:ds="http://schemas.openxmlformats.org/officeDocument/2006/customXml" ds:itemID="{C3AE9129-8B76-4907-9CB2-D90A7B619FF2}">
  <ds:schemaRefs/>
</ds:datastoreItem>
</file>

<file path=customXml/itemProps28.xml><?xml version="1.0" encoding="utf-8"?>
<ds:datastoreItem xmlns:ds="http://schemas.openxmlformats.org/officeDocument/2006/customXml" ds:itemID="{0B0D55DD-E041-41EA-833E-0DBBB8EB77D4}">
  <ds:schemaRefs/>
</ds:datastoreItem>
</file>

<file path=customXml/itemProps29.xml><?xml version="1.0" encoding="utf-8"?>
<ds:datastoreItem xmlns:ds="http://schemas.openxmlformats.org/officeDocument/2006/customXml" ds:itemID="{41E106AB-3EE1-489B-940D-FCD614489539}">
  <ds:schemaRefs/>
</ds:datastoreItem>
</file>

<file path=customXml/itemProps3.xml><?xml version="1.0" encoding="utf-8"?>
<ds:datastoreItem xmlns:ds="http://schemas.openxmlformats.org/officeDocument/2006/customXml" ds:itemID="{3D4DDC6F-2896-427C-921C-EED50E08BBFA}">
  <ds:schemaRefs/>
</ds:datastoreItem>
</file>

<file path=customXml/itemProps30.xml><?xml version="1.0" encoding="utf-8"?>
<ds:datastoreItem xmlns:ds="http://schemas.openxmlformats.org/officeDocument/2006/customXml" ds:itemID="{6C274036-7D45-4445-9024-DDCFF04D96B7}">
  <ds:schemaRefs/>
</ds:datastoreItem>
</file>

<file path=customXml/itemProps31.xml><?xml version="1.0" encoding="utf-8"?>
<ds:datastoreItem xmlns:ds="http://schemas.openxmlformats.org/officeDocument/2006/customXml" ds:itemID="{5809610A-A761-4F3B-974C-457280FAD0E1}">
  <ds:schemaRefs/>
</ds:datastoreItem>
</file>

<file path=customXml/itemProps32.xml><?xml version="1.0" encoding="utf-8"?>
<ds:datastoreItem xmlns:ds="http://schemas.openxmlformats.org/officeDocument/2006/customXml" ds:itemID="{EB46B762-59C2-4CC5-9F5E-C298CD6DB70F}">
  <ds:schemaRefs/>
</ds:datastoreItem>
</file>

<file path=customXml/itemProps33.xml><?xml version="1.0" encoding="utf-8"?>
<ds:datastoreItem xmlns:ds="http://schemas.openxmlformats.org/officeDocument/2006/customXml" ds:itemID="{AAD1A446-7226-468B-A424-1D1C5DFC2F2A}">
  <ds:schemaRefs/>
</ds:datastoreItem>
</file>

<file path=customXml/itemProps34.xml><?xml version="1.0" encoding="utf-8"?>
<ds:datastoreItem xmlns:ds="http://schemas.openxmlformats.org/officeDocument/2006/customXml" ds:itemID="{1FDC8AA9-A561-4606-9F27-76EBC76F99BE}">
  <ds:schemaRefs/>
</ds:datastoreItem>
</file>

<file path=customXml/itemProps35.xml><?xml version="1.0" encoding="utf-8"?>
<ds:datastoreItem xmlns:ds="http://schemas.openxmlformats.org/officeDocument/2006/customXml" ds:itemID="{E0EBF543-2D9B-45B9-9CFE-62B6382A5A1F}">
  <ds:schemaRefs/>
</ds:datastoreItem>
</file>

<file path=customXml/itemProps36.xml><?xml version="1.0" encoding="utf-8"?>
<ds:datastoreItem xmlns:ds="http://schemas.openxmlformats.org/officeDocument/2006/customXml" ds:itemID="{EB1038DF-E91E-4879-B804-F83EC889AC5F}">
  <ds:schemaRefs/>
</ds:datastoreItem>
</file>

<file path=customXml/itemProps37.xml><?xml version="1.0" encoding="utf-8"?>
<ds:datastoreItem xmlns:ds="http://schemas.openxmlformats.org/officeDocument/2006/customXml" ds:itemID="{6E5CDA30-7828-479A-A205-340C40795A54}">
  <ds:schemaRefs/>
</ds:datastoreItem>
</file>

<file path=customXml/itemProps38.xml><?xml version="1.0" encoding="utf-8"?>
<ds:datastoreItem xmlns:ds="http://schemas.openxmlformats.org/officeDocument/2006/customXml" ds:itemID="{3FB890AA-A309-4DF5-BD8A-2B7006DE41B0}">
  <ds:schemaRefs/>
</ds:datastoreItem>
</file>

<file path=customXml/itemProps39.xml><?xml version="1.0" encoding="utf-8"?>
<ds:datastoreItem xmlns:ds="http://schemas.openxmlformats.org/officeDocument/2006/customXml" ds:itemID="{C4F1824C-1CBC-4ABF-BCF6-BE77C300C211}">
  <ds:schemaRefs/>
</ds:datastoreItem>
</file>

<file path=customXml/itemProps4.xml><?xml version="1.0" encoding="utf-8"?>
<ds:datastoreItem xmlns:ds="http://schemas.openxmlformats.org/officeDocument/2006/customXml" ds:itemID="{68E336CE-ADDA-4D1D-B790-F2A645F6FDEE}">
  <ds:schemaRefs/>
</ds:datastoreItem>
</file>

<file path=customXml/itemProps40.xml><?xml version="1.0" encoding="utf-8"?>
<ds:datastoreItem xmlns:ds="http://schemas.openxmlformats.org/officeDocument/2006/customXml" ds:itemID="{221C58C7-72BD-41D2-95AA-EAEC241219DD}">
  <ds:schemaRefs/>
</ds:datastoreItem>
</file>

<file path=customXml/itemProps41.xml><?xml version="1.0" encoding="utf-8"?>
<ds:datastoreItem xmlns:ds="http://schemas.openxmlformats.org/officeDocument/2006/customXml" ds:itemID="{1E8E7665-4A3D-40DD-BF7E-D746EF27CD5C}">
  <ds:schemaRefs/>
</ds:datastoreItem>
</file>

<file path=customXml/itemProps42.xml><?xml version="1.0" encoding="utf-8"?>
<ds:datastoreItem xmlns:ds="http://schemas.openxmlformats.org/officeDocument/2006/customXml" ds:itemID="{D08CC891-3432-48B1-8C99-50555DD0C91E}">
  <ds:schemaRefs/>
</ds:datastoreItem>
</file>

<file path=customXml/itemProps43.xml><?xml version="1.0" encoding="utf-8"?>
<ds:datastoreItem xmlns:ds="http://schemas.openxmlformats.org/officeDocument/2006/customXml" ds:itemID="{C03CD280-FD08-4E68-B370-714DB89895D9}">
  <ds:schemaRefs/>
</ds:datastoreItem>
</file>

<file path=customXml/itemProps44.xml><?xml version="1.0" encoding="utf-8"?>
<ds:datastoreItem xmlns:ds="http://schemas.openxmlformats.org/officeDocument/2006/customXml" ds:itemID="{B0D15415-1D44-4A2A-86E8-96D0FD691D99}">
  <ds:schemaRefs/>
</ds:datastoreItem>
</file>

<file path=customXml/itemProps45.xml><?xml version="1.0" encoding="utf-8"?>
<ds:datastoreItem xmlns:ds="http://schemas.openxmlformats.org/officeDocument/2006/customXml" ds:itemID="{38DADC03-B9CA-4586-92F9-8A14F1B148B7}">
  <ds:schemaRefs/>
</ds:datastoreItem>
</file>

<file path=customXml/itemProps46.xml><?xml version="1.0" encoding="utf-8"?>
<ds:datastoreItem xmlns:ds="http://schemas.openxmlformats.org/officeDocument/2006/customXml" ds:itemID="{EC2AE9EC-E979-45D2-B5A1-AC459CB0445D}">
  <ds:schemaRefs/>
</ds:datastoreItem>
</file>

<file path=customXml/itemProps47.xml><?xml version="1.0" encoding="utf-8"?>
<ds:datastoreItem xmlns:ds="http://schemas.openxmlformats.org/officeDocument/2006/customXml" ds:itemID="{D9E18949-F482-4813-AE95-8F21B09C8C7F}">
  <ds:schemaRefs/>
</ds:datastoreItem>
</file>

<file path=customXml/itemProps48.xml><?xml version="1.0" encoding="utf-8"?>
<ds:datastoreItem xmlns:ds="http://schemas.openxmlformats.org/officeDocument/2006/customXml" ds:itemID="{3C3B06DE-79CF-4B4D-AE5F-B30A6D4FB7D0}">
  <ds:schemaRefs/>
</ds:datastoreItem>
</file>

<file path=customXml/itemProps49.xml><?xml version="1.0" encoding="utf-8"?>
<ds:datastoreItem xmlns:ds="http://schemas.openxmlformats.org/officeDocument/2006/customXml" ds:itemID="{4CF1F9A2-C2B8-4AE8-862E-791B0747052C}">
  <ds:schemaRefs/>
</ds:datastoreItem>
</file>

<file path=customXml/itemProps5.xml><?xml version="1.0" encoding="utf-8"?>
<ds:datastoreItem xmlns:ds="http://schemas.openxmlformats.org/officeDocument/2006/customXml" ds:itemID="{4F329C7A-D04B-428D-B8B3-1C9E1716BA1A}">
  <ds:schemaRefs/>
</ds:datastoreItem>
</file>

<file path=customXml/itemProps50.xml><?xml version="1.0" encoding="utf-8"?>
<ds:datastoreItem xmlns:ds="http://schemas.openxmlformats.org/officeDocument/2006/customXml" ds:itemID="{2CB2142C-5517-471D-BB4C-ACE72C826766}">
  <ds:schemaRefs/>
</ds:datastoreItem>
</file>

<file path=customXml/itemProps51.xml><?xml version="1.0" encoding="utf-8"?>
<ds:datastoreItem xmlns:ds="http://schemas.openxmlformats.org/officeDocument/2006/customXml" ds:itemID="{B9DA70D6-F9B8-4773-8B5B-6F683CFA54EA}">
  <ds:schemaRefs/>
</ds:datastoreItem>
</file>

<file path=customXml/itemProps52.xml><?xml version="1.0" encoding="utf-8"?>
<ds:datastoreItem xmlns:ds="http://schemas.openxmlformats.org/officeDocument/2006/customXml" ds:itemID="{7CDF3C99-210A-4D48-9ED6-36982CFB53E2}">
  <ds:schemaRefs/>
</ds:datastoreItem>
</file>

<file path=customXml/itemProps53.xml><?xml version="1.0" encoding="utf-8"?>
<ds:datastoreItem xmlns:ds="http://schemas.openxmlformats.org/officeDocument/2006/customXml" ds:itemID="{9DD8E9AF-A9BF-49B3-A419-E3FACD6969E8}">
  <ds:schemaRefs/>
</ds:datastoreItem>
</file>

<file path=customXml/itemProps54.xml><?xml version="1.0" encoding="utf-8"?>
<ds:datastoreItem xmlns:ds="http://schemas.openxmlformats.org/officeDocument/2006/customXml" ds:itemID="{ADDD6935-32D7-4128-B488-255CF0D3F6C5}">
  <ds:schemaRefs/>
</ds:datastoreItem>
</file>

<file path=customXml/itemProps55.xml><?xml version="1.0" encoding="utf-8"?>
<ds:datastoreItem xmlns:ds="http://schemas.openxmlformats.org/officeDocument/2006/customXml" ds:itemID="{967E83C3-2D80-42A7-BEB0-71067ADAD9CE}">
  <ds:schemaRefs/>
</ds:datastoreItem>
</file>

<file path=customXml/itemProps56.xml><?xml version="1.0" encoding="utf-8"?>
<ds:datastoreItem xmlns:ds="http://schemas.openxmlformats.org/officeDocument/2006/customXml" ds:itemID="{C5AEB329-9295-4B78-8E44-F45F4E759358}">
  <ds:schemaRefs/>
</ds:datastoreItem>
</file>

<file path=customXml/itemProps57.xml><?xml version="1.0" encoding="utf-8"?>
<ds:datastoreItem xmlns:ds="http://schemas.openxmlformats.org/officeDocument/2006/customXml" ds:itemID="{9B540ADC-2F97-4843-B634-9E17B93014AE}">
  <ds:schemaRefs/>
</ds:datastoreItem>
</file>

<file path=customXml/itemProps58.xml><?xml version="1.0" encoding="utf-8"?>
<ds:datastoreItem xmlns:ds="http://schemas.openxmlformats.org/officeDocument/2006/customXml" ds:itemID="{4008D4A9-9620-4EA9-B9BA-980F54632097}">
  <ds:schemaRefs/>
</ds:datastoreItem>
</file>

<file path=customXml/itemProps59.xml><?xml version="1.0" encoding="utf-8"?>
<ds:datastoreItem xmlns:ds="http://schemas.openxmlformats.org/officeDocument/2006/customXml" ds:itemID="{B33E49C4-5724-481F-A9C5-21357D2C7197}">
  <ds:schemaRefs/>
</ds:datastoreItem>
</file>

<file path=customXml/itemProps6.xml><?xml version="1.0" encoding="utf-8"?>
<ds:datastoreItem xmlns:ds="http://schemas.openxmlformats.org/officeDocument/2006/customXml" ds:itemID="{1E35DD37-E2B3-4B78-B029-6FCD5E34ABDC}">
  <ds:schemaRefs/>
</ds:datastoreItem>
</file>

<file path=customXml/itemProps60.xml><?xml version="1.0" encoding="utf-8"?>
<ds:datastoreItem xmlns:ds="http://schemas.openxmlformats.org/officeDocument/2006/customXml" ds:itemID="{4A83D0A0-7B89-48B6-A7ED-5915BD608D72}">
  <ds:schemaRefs/>
</ds:datastoreItem>
</file>

<file path=customXml/itemProps61.xml><?xml version="1.0" encoding="utf-8"?>
<ds:datastoreItem xmlns:ds="http://schemas.openxmlformats.org/officeDocument/2006/customXml" ds:itemID="{0AB23814-FC83-4775-9C40-7B685C822D67}">
  <ds:schemaRefs/>
</ds:datastoreItem>
</file>

<file path=customXml/itemProps62.xml><?xml version="1.0" encoding="utf-8"?>
<ds:datastoreItem xmlns:ds="http://schemas.openxmlformats.org/officeDocument/2006/customXml" ds:itemID="{82AB0CB5-15E6-4182-BEA3-D01346E26F9E}">
  <ds:schemaRefs/>
</ds:datastoreItem>
</file>

<file path=customXml/itemProps63.xml><?xml version="1.0" encoding="utf-8"?>
<ds:datastoreItem xmlns:ds="http://schemas.openxmlformats.org/officeDocument/2006/customXml" ds:itemID="{BC9B3C34-1908-4AFD-93EB-59980FF39C5D}">
  <ds:schemaRefs/>
</ds:datastoreItem>
</file>

<file path=customXml/itemProps64.xml><?xml version="1.0" encoding="utf-8"?>
<ds:datastoreItem xmlns:ds="http://schemas.openxmlformats.org/officeDocument/2006/customXml" ds:itemID="{CBA95A18-F53F-43B7-907E-AA3F3155638A}">
  <ds:schemaRefs/>
</ds:datastoreItem>
</file>

<file path=customXml/itemProps65.xml><?xml version="1.0" encoding="utf-8"?>
<ds:datastoreItem xmlns:ds="http://schemas.openxmlformats.org/officeDocument/2006/customXml" ds:itemID="{B6AE9F77-636C-494E-8799-196BABC7F044}">
  <ds:schemaRefs/>
</ds:datastoreItem>
</file>

<file path=customXml/itemProps66.xml><?xml version="1.0" encoding="utf-8"?>
<ds:datastoreItem xmlns:ds="http://schemas.openxmlformats.org/officeDocument/2006/customXml" ds:itemID="{2498B501-2AE2-4F99-A34E-1051F2FB28BF}">
  <ds:schemaRefs/>
</ds:datastoreItem>
</file>

<file path=customXml/itemProps67.xml><?xml version="1.0" encoding="utf-8"?>
<ds:datastoreItem xmlns:ds="http://schemas.openxmlformats.org/officeDocument/2006/customXml" ds:itemID="{380F4FF3-6F55-43F5-9B1B-081515EB0A47}">
  <ds:schemaRefs/>
</ds:datastoreItem>
</file>

<file path=customXml/itemProps68.xml><?xml version="1.0" encoding="utf-8"?>
<ds:datastoreItem xmlns:ds="http://schemas.openxmlformats.org/officeDocument/2006/customXml" ds:itemID="{8785A4DB-1386-430D-B89A-6B3ACA3A6E55}">
  <ds:schemaRefs/>
</ds:datastoreItem>
</file>

<file path=customXml/itemProps69.xml><?xml version="1.0" encoding="utf-8"?>
<ds:datastoreItem xmlns:ds="http://schemas.openxmlformats.org/officeDocument/2006/customXml" ds:itemID="{03F2123B-C928-4EB2-82D7-AA02FB609ADC}">
  <ds:schemaRefs/>
</ds:datastoreItem>
</file>

<file path=customXml/itemProps7.xml><?xml version="1.0" encoding="utf-8"?>
<ds:datastoreItem xmlns:ds="http://schemas.openxmlformats.org/officeDocument/2006/customXml" ds:itemID="{60845EAF-3D4C-4177-952E-0079C80F1979}">
  <ds:schemaRefs/>
</ds:datastoreItem>
</file>

<file path=customXml/itemProps70.xml><?xml version="1.0" encoding="utf-8"?>
<ds:datastoreItem xmlns:ds="http://schemas.openxmlformats.org/officeDocument/2006/customXml" ds:itemID="{DBF3471A-8392-4EBE-B0C1-C9DEA0133762}">
  <ds:schemaRefs/>
</ds:datastoreItem>
</file>

<file path=customXml/itemProps71.xml><?xml version="1.0" encoding="utf-8"?>
<ds:datastoreItem xmlns:ds="http://schemas.openxmlformats.org/officeDocument/2006/customXml" ds:itemID="{A876ED83-4D35-4CD9-A14E-469983562A8D}">
  <ds:schemaRefs/>
</ds:datastoreItem>
</file>

<file path=customXml/itemProps72.xml><?xml version="1.0" encoding="utf-8"?>
<ds:datastoreItem xmlns:ds="http://schemas.openxmlformats.org/officeDocument/2006/customXml" ds:itemID="{E9494404-1D60-4C86-84A9-6B32CD49E7E8}">
  <ds:schemaRefs/>
</ds:datastoreItem>
</file>

<file path=customXml/itemProps73.xml><?xml version="1.0" encoding="utf-8"?>
<ds:datastoreItem xmlns:ds="http://schemas.openxmlformats.org/officeDocument/2006/customXml" ds:itemID="{92FE7A95-A6AF-4750-83DF-6435D6B372C3}">
  <ds:schemaRefs/>
</ds:datastoreItem>
</file>

<file path=customXml/itemProps74.xml><?xml version="1.0" encoding="utf-8"?>
<ds:datastoreItem xmlns:ds="http://schemas.openxmlformats.org/officeDocument/2006/customXml" ds:itemID="{443B6581-4CF4-4AA9-A0CF-414CC157B576}">
  <ds:schemaRefs/>
</ds:datastoreItem>
</file>

<file path=customXml/itemProps75.xml><?xml version="1.0" encoding="utf-8"?>
<ds:datastoreItem xmlns:ds="http://schemas.openxmlformats.org/officeDocument/2006/customXml" ds:itemID="{8E502512-7E43-4F5B-AA03-E6A31614071F}">
  <ds:schemaRefs/>
</ds:datastoreItem>
</file>

<file path=customXml/itemProps76.xml><?xml version="1.0" encoding="utf-8"?>
<ds:datastoreItem xmlns:ds="http://schemas.openxmlformats.org/officeDocument/2006/customXml" ds:itemID="{6778251B-7D86-43F9-B409-371E70BF51C4}">
  <ds:schemaRefs/>
</ds:datastoreItem>
</file>

<file path=customXml/itemProps77.xml><?xml version="1.0" encoding="utf-8"?>
<ds:datastoreItem xmlns:ds="http://schemas.openxmlformats.org/officeDocument/2006/customXml" ds:itemID="{ED5A8222-308A-451D-BCD7-F38898F036E3}">
  <ds:schemaRefs/>
</ds:datastoreItem>
</file>

<file path=customXml/itemProps78.xml><?xml version="1.0" encoding="utf-8"?>
<ds:datastoreItem xmlns:ds="http://schemas.openxmlformats.org/officeDocument/2006/customXml" ds:itemID="{09E28409-AADA-415B-AAFE-1E44125D099C}">
  <ds:schemaRefs/>
</ds:datastoreItem>
</file>

<file path=customXml/itemProps79.xml><?xml version="1.0" encoding="utf-8"?>
<ds:datastoreItem xmlns:ds="http://schemas.openxmlformats.org/officeDocument/2006/customXml" ds:itemID="{DE15A04D-0800-4224-B78D-8A91C2E8FF24}">
  <ds:schemaRefs/>
</ds:datastoreItem>
</file>

<file path=customXml/itemProps8.xml><?xml version="1.0" encoding="utf-8"?>
<ds:datastoreItem xmlns:ds="http://schemas.openxmlformats.org/officeDocument/2006/customXml" ds:itemID="{152C4ADF-4ED3-4D27-BABA-11EB9D3AB9A7}">
  <ds:schemaRefs/>
</ds:datastoreItem>
</file>

<file path=customXml/itemProps80.xml><?xml version="1.0" encoding="utf-8"?>
<ds:datastoreItem xmlns:ds="http://schemas.openxmlformats.org/officeDocument/2006/customXml" ds:itemID="{D7A1C59B-CA48-41D7-B32B-80F465C25889}">
  <ds:schemaRefs/>
</ds:datastoreItem>
</file>

<file path=customXml/itemProps81.xml><?xml version="1.0" encoding="utf-8"?>
<ds:datastoreItem xmlns:ds="http://schemas.openxmlformats.org/officeDocument/2006/customXml" ds:itemID="{DDF35249-B317-46E2-AB94-EA9729698B0C}">
  <ds:schemaRefs/>
</ds:datastoreItem>
</file>

<file path=customXml/itemProps82.xml><?xml version="1.0" encoding="utf-8"?>
<ds:datastoreItem xmlns:ds="http://schemas.openxmlformats.org/officeDocument/2006/customXml" ds:itemID="{4F2223F5-F6ED-47F8-8345-F1D135F70619}">
  <ds:schemaRefs/>
</ds:datastoreItem>
</file>

<file path=customXml/itemProps83.xml><?xml version="1.0" encoding="utf-8"?>
<ds:datastoreItem xmlns:ds="http://schemas.openxmlformats.org/officeDocument/2006/customXml" ds:itemID="{C1B3FDD3-B68A-4442-8C6A-3E467C5A9F18}">
  <ds:schemaRefs/>
</ds:datastoreItem>
</file>

<file path=customXml/itemProps84.xml><?xml version="1.0" encoding="utf-8"?>
<ds:datastoreItem xmlns:ds="http://schemas.openxmlformats.org/officeDocument/2006/customXml" ds:itemID="{545CB963-2BA2-4385-96EE-AF06897E80DD}">
  <ds:schemaRefs/>
</ds:datastoreItem>
</file>

<file path=customXml/itemProps85.xml><?xml version="1.0" encoding="utf-8"?>
<ds:datastoreItem xmlns:ds="http://schemas.openxmlformats.org/officeDocument/2006/customXml" ds:itemID="{027227DF-70BC-40C0-9A90-AA8B0589EFE9}">
  <ds:schemaRefs/>
</ds:datastoreItem>
</file>

<file path=customXml/itemProps86.xml><?xml version="1.0" encoding="utf-8"?>
<ds:datastoreItem xmlns:ds="http://schemas.openxmlformats.org/officeDocument/2006/customXml" ds:itemID="{1E44E155-9480-48AF-A632-1653A0B7D3FA}">
  <ds:schemaRefs/>
</ds:datastoreItem>
</file>

<file path=customXml/itemProps87.xml><?xml version="1.0" encoding="utf-8"?>
<ds:datastoreItem xmlns:ds="http://schemas.openxmlformats.org/officeDocument/2006/customXml" ds:itemID="{8E90A2C4-2392-4A6A-8D23-1DF830BD408A}">
  <ds:schemaRefs/>
</ds:datastoreItem>
</file>

<file path=customXml/itemProps88.xml><?xml version="1.0" encoding="utf-8"?>
<ds:datastoreItem xmlns:ds="http://schemas.openxmlformats.org/officeDocument/2006/customXml" ds:itemID="{284E4F63-0877-45F6-9AFD-653455CA0EF9}">
  <ds:schemaRefs/>
</ds:datastoreItem>
</file>

<file path=customXml/itemProps89.xml><?xml version="1.0" encoding="utf-8"?>
<ds:datastoreItem xmlns:ds="http://schemas.openxmlformats.org/officeDocument/2006/customXml" ds:itemID="{D4A2BB82-9DCE-4FBF-A880-4A277BC1C7F5}">
  <ds:schemaRefs/>
</ds:datastoreItem>
</file>

<file path=customXml/itemProps9.xml><?xml version="1.0" encoding="utf-8"?>
<ds:datastoreItem xmlns:ds="http://schemas.openxmlformats.org/officeDocument/2006/customXml" ds:itemID="{7880E6B3-61A6-49BE-90CE-00EA4F46665B}">
  <ds:schemaRefs/>
</ds:datastoreItem>
</file>

<file path=customXml/itemProps90.xml><?xml version="1.0" encoding="utf-8"?>
<ds:datastoreItem xmlns:ds="http://schemas.openxmlformats.org/officeDocument/2006/customXml" ds:itemID="{1246B1A9-EC08-4152-9AAA-17EF94266303}">
  <ds:schemaRefs/>
</ds:datastoreItem>
</file>

<file path=customXml/itemProps91.xml><?xml version="1.0" encoding="utf-8"?>
<ds:datastoreItem xmlns:ds="http://schemas.openxmlformats.org/officeDocument/2006/customXml" ds:itemID="{F3979B23-6247-4D1E-83AC-5F5BDE2A3443}">
  <ds:schemaRefs/>
</ds:datastoreItem>
</file>

<file path=customXml/itemProps92.xml><?xml version="1.0" encoding="utf-8"?>
<ds:datastoreItem xmlns:ds="http://schemas.openxmlformats.org/officeDocument/2006/customXml" ds:itemID="{A2B57B91-CD6E-4FD1-8EF1-C05776A2DAA4}">
  <ds:schemaRefs/>
</ds:datastoreItem>
</file>

<file path=customXml/itemProps93.xml><?xml version="1.0" encoding="utf-8"?>
<ds:datastoreItem xmlns:ds="http://schemas.openxmlformats.org/officeDocument/2006/customXml" ds:itemID="{7B6EEE38-A593-4F27-90DF-F1D4713D02AE}">
  <ds:schemaRefs/>
</ds:datastoreItem>
</file>

<file path=customXml/itemProps94.xml><?xml version="1.0" encoding="utf-8"?>
<ds:datastoreItem xmlns:ds="http://schemas.openxmlformats.org/officeDocument/2006/customXml" ds:itemID="{05BCCCC8-7A98-4381-8CC0-C65196C551AF}">
  <ds:schemaRefs/>
</ds:datastoreItem>
</file>

<file path=customXml/itemProps95.xml><?xml version="1.0" encoding="utf-8"?>
<ds:datastoreItem xmlns:ds="http://schemas.openxmlformats.org/officeDocument/2006/customXml" ds:itemID="{7A7957C0-61A1-4A7D-92D3-7FF7C6A54ADE}">
  <ds:schemaRefs/>
</ds:datastoreItem>
</file>

<file path=customXml/itemProps96.xml><?xml version="1.0" encoding="utf-8"?>
<ds:datastoreItem xmlns:ds="http://schemas.openxmlformats.org/officeDocument/2006/customXml" ds:itemID="{F1B8ACBB-D5CD-46BC-8D8C-CC1AAA8A538B}">
  <ds:schemaRefs/>
</ds:datastoreItem>
</file>

<file path=customXml/itemProps97.xml><?xml version="1.0" encoding="utf-8"?>
<ds:datastoreItem xmlns:ds="http://schemas.openxmlformats.org/officeDocument/2006/customXml" ds:itemID="{1C711923-647B-4F21-BF19-2BE2CBCDBC2C}">
  <ds:schemaRefs/>
</ds:datastoreItem>
</file>

<file path=customXml/itemProps98.xml><?xml version="1.0" encoding="utf-8"?>
<ds:datastoreItem xmlns:ds="http://schemas.openxmlformats.org/officeDocument/2006/customXml" ds:itemID="{5C407D53-1FDC-4A15-AFC8-F06729F3F429}">
  <ds:schemaRefs/>
</ds:datastoreItem>
</file>

<file path=customXml/itemProps99.xml><?xml version="1.0" encoding="utf-8"?>
<ds:datastoreItem xmlns:ds="http://schemas.openxmlformats.org/officeDocument/2006/customXml" ds:itemID="{80812C0C-DF39-4FC1-A87E-4834F0AE70B9}">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0</TotalTime>
  <Words>16898</Words>
  <Application>WPS 演示</Application>
  <PresentationFormat>自定义</PresentationFormat>
  <Paragraphs>990</Paragraphs>
  <Slides>116</Slides>
  <Notes>109</Notes>
  <HiddenSlides>0</HiddenSlides>
  <MMClips>0</MMClips>
  <ScaleCrop>false</ScaleCrop>
  <HeadingPairs>
    <vt:vector size="8" baseType="variant">
      <vt:variant>
        <vt:lpstr>已用的字体</vt:lpstr>
      </vt:variant>
      <vt:variant>
        <vt:i4>17</vt:i4>
      </vt:variant>
      <vt:variant>
        <vt:lpstr>主题</vt:lpstr>
      </vt:variant>
      <vt:variant>
        <vt:i4>3</vt:i4>
      </vt:variant>
      <vt:variant>
        <vt:lpstr>嵌入 OLE 服务器</vt:lpstr>
      </vt:variant>
      <vt:variant>
        <vt:i4>0</vt:i4>
      </vt:variant>
      <vt:variant>
        <vt:lpstr>幻灯片标题</vt:lpstr>
      </vt:variant>
      <vt:variant>
        <vt:i4>116</vt:i4>
      </vt:variant>
    </vt:vector>
  </HeadingPairs>
  <TitlesOfParts>
    <vt:vector size="136" baseType="lpstr">
      <vt:lpstr>Arial</vt:lpstr>
      <vt:lpstr>宋体</vt:lpstr>
      <vt:lpstr>Wingdings</vt:lpstr>
      <vt:lpstr>微软雅黑</vt:lpstr>
      <vt:lpstr>楷体</vt:lpstr>
      <vt:lpstr>Times New Roman</vt:lpstr>
      <vt:lpstr>华文细黑</vt:lpstr>
      <vt:lpstr>NEU-BZ</vt:lpstr>
      <vt:lpstr>黑体</vt:lpstr>
      <vt:lpstr>Arial Narrow</vt:lpstr>
      <vt:lpstr>Arial Unicode MS</vt:lpstr>
      <vt:lpstr>等线</vt:lpstr>
      <vt:lpstr>Arial Unicode MS</vt:lpstr>
      <vt:lpstr>Calibri</vt:lpstr>
      <vt:lpstr>楷体_GB2312</vt:lpstr>
      <vt:lpstr>新宋体</vt:lpstr>
      <vt:lpstr>Times New Roman</vt:lpstr>
      <vt:lpstr>自定义设计方案</vt:lpstr>
      <vt:lpstr>返回目录</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
  <cp:lastModifiedBy>唯一的尘埃 十三</cp:lastModifiedBy>
  <cp:revision>202</cp:revision>
  <dcterms:created xsi:type="dcterms:W3CDTF">2025-01-13T03:19:00Z</dcterms:created>
  <dcterms:modified xsi:type="dcterms:W3CDTF">2025-08-15T13:52:37Z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85E9426C97284E31AF1A2F763396530D_13</vt:lpwstr>
  </property>
  <property fmtid="{D5CDD505-2E9C-101B-9397-08002B2CF9AE}" pid="3" name="KSOProductBuildVer">
    <vt:lpwstr>2052-12.1.0.22529</vt:lpwstr>
  </property>
</Properties>
</file>